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7" r:id="rId3"/>
  </p:sldMasterIdLst>
  <p:notesMasterIdLst>
    <p:notesMasterId r:id="rId29"/>
  </p:notesMasterIdLst>
  <p:handoutMasterIdLst>
    <p:handoutMasterId r:id="rId30"/>
  </p:handoutMasterIdLst>
  <p:sldIdLst>
    <p:sldId id="280" r:id="rId4"/>
    <p:sldId id="296" r:id="rId5"/>
    <p:sldId id="281" r:id="rId6"/>
    <p:sldId id="282" r:id="rId7"/>
    <p:sldId id="290" r:id="rId8"/>
    <p:sldId id="285" r:id="rId9"/>
    <p:sldId id="286" r:id="rId10"/>
    <p:sldId id="287" r:id="rId11"/>
    <p:sldId id="289" r:id="rId12"/>
    <p:sldId id="288" r:id="rId13"/>
    <p:sldId id="292" r:id="rId14"/>
    <p:sldId id="293" r:id="rId15"/>
    <p:sldId id="294" r:id="rId16"/>
    <p:sldId id="271" r:id="rId17"/>
    <p:sldId id="266" r:id="rId18"/>
    <p:sldId id="267" r:id="rId19"/>
    <p:sldId id="268" r:id="rId20"/>
    <p:sldId id="269" r:id="rId21"/>
    <p:sldId id="270" r:id="rId22"/>
    <p:sldId id="272" r:id="rId23"/>
    <p:sldId id="273" r:id="rId24"/>
    <p:sldId id="274" r:id="rId25"/>
    <p:sldId id="275" r:id="rId26"/>
    <p:sldId id="279" r:id="rId27"/>
    <p:sldId id="295" r:id="rId28"/>
  </p:sldIdLst>
  <p:sldSz cx="12192000" cy="6858000"/>
  <p:notesSz cx="6884988" cy="100187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56" userDrawn="1">
          <p15:clr>
            <a:srgbClr val="A4A3A4"/>
          </p15:clr>
        </p15:guide>
        <p15:guide id="2" pos="216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000F"/>
    <a:srgbClr val="000052"/>
    <a:srgbClr val="FF7D00"/>
    <a:srgbClr val="009540"/>
    <a:srgbClr val="E20613"/>
    <a:srgbClr val="7EBBEE"/>
    <a:srgbClr val="93C6F1"/>
    <a:srgbClr val="A3CFF3"/>
    <a:srgbClr val="4B08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081" autoAdjust="0"/>
  </p:normalViewPr>
  <p:slideViewPr>
    <p:cSldViewPr snapToGrid="0" showGuides="1">
      <p:cViewPr varScale="1">
        <p:scale>
          <a:sx n="106" d="100"/>
          <a:sy n="106" d="100"/>
        </p:scale>
        <p:origin x="732" y="96"/>
      </p:cViewPr>
      <p:guideLst/>
    </p:cSldViewPr>
  </p:slideViewPr>
  <p:notesTextViewPr>
    <p:cViewPr>
      <p:scale>
        <a:sx n="1" d="1"/>
        <a:sy n="1" d="1"/>
      </p:scale>
      <p:origin x="0" y="0"/>
    </p:cViewPr>
  </p:notesTextViewPr>
  <p:notesViewPr>
    <p:cSldViewPr snapToGrid="0" showGuides="1">
      <p:cViewPr varScale="1">
        <p:scale>
          <a:sx n="75" d="100"/>
          <a:sy n="75" d="100"/>
        </p:scale>
        <p:origin x="3150" y="66"/>
      </p:cViewPr>
      <p:guideLst>
        <p:guide orient="horz" pos="3156"/>
        <p:guide pos="216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udzinska Kamila" userId="808b15c4-3f47-4173-bf40-432655534d0f" providerId="ADAL" clId="{935F3830-746D-429D-B234-B3085FC3A4DB}"/>
    <pc:docChg chg="addSld delSld modSld sldOrd">
      <pc:chgData name="Studzinska Kamila" userId="808b15c4-3f47-4173-bf40-432655534d0f" providerId="ADAL" clId="{935F3830-746D-429D-B234-B3085FC3A4DB}" dt="2025-02-24T16:28:18.020" v="203" actId="20577"/>
      <pc:docMkLst>
        <pc:docMk/>
      </pc:docMkLst>
      <pc:sldChg chg="modSp mod">
        <pc:chgData name="Studzinska Kamila" userId="808b15c4-3f47-4173-bf40-432655534d0f" providerId="ADAL" clId="{935F3830-746D-429D-B234-B3085FC3A4DB}" dt="2025-02-24T16:21:44.957" v="109" actId="20577"/>
        <pc:sldMkLst>
          <pc:docMk/>
          <pc:sldMk cId="3967365052" sldId="281"/>
        </pc:sldMkLst>
        <pc:spChg chg="mod">
          <ac:chgData name="Studzinska Kamila" userId="808b15c4-3f47-4173-bf40-432655534d0f" providerId="ADAL" clId="{935F3830-746D-429D-B234-B3085FC3A4DB}" dt="2025-02-24T16:21:44.957" v="109" actId="20577"/>
          <ac:spMkLst>
            <pc:docMk/>
            <pc:sldMk cId="3967365052" sldId="281"/>
            <ac:spMk id="22" creationId="{4042E37C-55EE-262F-080F-3D8209D2BD17}"/>
          </ac:spMkLst>
        </pc:spChg>
      </pc:sldChg>
      <pc:sldChg chg="modSp mod">
        <pc:chgData name="Studzinska Kamila" userId="808b15c4-3f47-4173-bf40-432655534d0f" providerId="ADAL" clId="{935F3830-746D-429D-B234-B3085FC3A4DB}" dt="2025-02-24T16:28:18.020" v="203" actId="20577"/>
        <pc:sldMkLst>
          <pc:docMk/>
          <pc:sldMk cId="3878660189" sldId="282"/>
        </pc:sldMkLst>
        <pc:spChg chg="mod">
          <ac:chgData name="Studzinska Kamila" userId="808b15c4-3f47-4173-bf40-432655534d0f" providerId="ADAL" clId="{935F3830-746D-429D-B234-B3085FC3A4DB}" dt="2025-02-24T16:28:18.020" v="203" actId="20577"/>
          <ac:spMkLst>
            <pc:docMk/>
            <pc:sldMk cId="3878660189" sldId="282"/>
            <ac:spMk id="2" creationId="{DC67B75D-865D-AD12-04DD-3B72A824DE73}"/>
          </ac:spMkLst>
        </pc:spChg>
        <pc:spChg chg="mod">
          <ac:chgData name="Studzinska Kamila" userId="808b15c4-3f47-4173-bf40-432655534d0f" providerId="ADAL" clId="{935F3830-746D-429D-B234-B3085FC3A4DB}" dt="2025-02-24T16:24:00.081" v="124" actId="207"/>
          <ac:spMkLst>
            <pc:docMk/>
            <pc:sldMk cId="3878660189" sldId="282"/>
            <ac:spMk id="5" creationId="{C2B4DB7F-565E-0058-36BC-7923556CDD82}"/>
          </ac:spMkLst>
        </pc:spChg>
      </pc:sldChg>
      <pc:sldChg chg="modSp mod">
        <pc:chgData name="Studzinska Kamila" userId="808b15c4-3f47-4173-bf40-432655534d0f" providerId="ADAL" clId="{935F3830-746D-429D-B234-B3085FC3A4DB}" dt="2025-02-24T15:22:13.829" v="22" actId="5793"/>
        <pc:sldMkLst>
          <pc:docMk/>
          <pc:sldMk cId="1301176430" sldId="290"/>
        </pc:sldMkLst>
        <pc:spChg chg="mod">
          <ac:chgData name="Studzinska Kamila" userId="808b15c4-3f47-4173-bf40-432655534d0f" providerId="ADAL" clId="{935F3830-746D-429D-B234-B3085FC3A4DB}" dt="2025-02-24T15:22:13.829" v="22" actId="5793"/>
          <ac:spMkLst>
            <pc:docMk/>
            <pc:sldMk cId="1301176430" sldId="290"/>
            <ac:spMk id="2" creationId="{DC67B75D-865D-AD12-04DD-3B72A824DE73}"/>
          </ac:spMkLst>
        </pc:spChg>
      </pc:sldChg>
      <pc:sldChg chg="modSp mod">
        <pc:chgData name="Studzinska Kamila" userId="808b15c4-3f47-4173-bf40-432655534d0f" providerId="ADAL" clId="{935F3830-746D-429D-B234-B3085FC3A4DB}" dt="2025-02-24T16:26:51.887" v="142" actId="20577"/>
        <pc:sldMkLst>
          <pc:docMk/>
          <pc:sldMk cId="510589047" sldId="295"/>
        </pc:sldMkLst>
        <pc:spChg chg="mod">
          <ac:chgData name="Studzinska Kamila" userId="808b15c4-3f47-4173-bf40-432655534d0f" providerId="ADAL" clId="{935F3830-746D-429D-B234-B3085FC3A4DB}" dt="2025-02-24T16:26:51.887" v="142" actId="20577"/>
          <ac:spMkLst>
            <pc:docMk/>
            <pc:sldMk cId="510589047" sldId="295"/>
            <ac:spMk id="2" creationId="{DC67B75D-865D-AD12-04DD-3B72A824DE73}"/>
          </ac:spMkLst>
        </pc:spChg>
      </pc:sldChg>
      <pc:sldChg chg="modSp add mod ord">
        <pc:chgData name="Studzinska Kamila" userId="808b15c4-3f47-4173-bf40-432655534d0f" providerId="ADAL" clId="{935F3830-746D-429D-B234-B3085FC3A4DB}" dt="2025-02-24T16:24:50.455" v="127" actId="114"/>
        <pc:sldMkLst>
          <pc:docMk/>
          <pc:sldMk cId="283916362" sldId="296"/>
        </pc:sldMkLst>
        <pc:spChg chg="mod">
          <ac:chgData name="Studzinska Kamila" userId="808b15c4-3f47-4173-bf40-432655534d0f" providerId="ADAL" clId="{935F3830-746D-429D-B234-B3085FC3A4DB}" dt="2025-02-24T16:24:50.455" v="127" actId="114"/>
          <ac:spMkLst>
            <pc:docMk/>
            <pc:sldMk cId="283916362" sldId="296"/>
            <ac:spMk id="2" creationId="{3BEB6E96-E986-7FBB-9D65-F8359CB8A274}"/>
          </ac:spMkLst>
        </pc:spChg>
        <pc:spChg chg="mod">
          <ac:chgData name="Studzinska Kamila" userId="808b15c4-3f47-4173-bf40-432655534d0f" providerId="ADAL" clId="{935F3830-746D-429D-B234-B3085FC3A4DB}" dt="2025-02-24T16:23:25.735" v="119"/>
          <ac:spMkLst>
            <pc:docMk/>
            <pc:sldMk cId="283916362" sldId="296"/>
            <ac:spMk id="5" creationId="{9C25C38B-0332-4899-318C-D5C9E9F9B76C}"/>
          </ac:spMkLst>
        </pc:spChg>
      </pc:sldChg>
      <pc:sldChg chg="new del">
        <pc:chgData name="Studzinska Kamila" userId="808b15c4-3f47-4173-bf40-432655534d0f" providerId="ADAL" clId="{935F3830-746D-429D-B234-B3085FC3A4DB}" dt="2025-02-24T16:22:30.937" v="111" actId="2696"/>
        <pc:sldMkLst>
          <pc:docMk/>
          <pc:sldMk cId="442468782" sldId="29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BCA0EBE-ACD3-8D3A-9B00-6620661FEEE1}"/>
              </a:ext>
            </a:extLst>
          </p:cNvPr>
          <p:cNvSpPr>
            <a:spLocks noGrp="1"/>
          </p:cNvSpPr>
          <p:nvPr>
            <p:ph type="hdr" sz="quarter"/>
          </p:nvPr>
        </p:nvSpPr>
        <p:spPr>
          <a:xfrm>
            <a:off x="3" y="2"/>
            <a:ext cx="2983494" cy="502676"/>
          </a:xfrm>
          <a:prstGeom prst="rect">
            <a:avLst/>
          </a:prstGeom>
        </p:spPr>
        <p:txBody>
          <a:bodyPr vert="horz" lIns="96556" tIns="48278" rIns="96556" bIns="48278" rtlCol="0"/>
          <a:lstStyle>
            <a:lvl1pPr algn="l">
              <a:defRPr sz="1300"/>
            </a:lvl1pPr>
          </a:lstStyle>
          <a:p>
            <a:endParaRPr lang="de-DE"/>
          </a:p>
        </p:txBody>
      </p:sp>
      <p:sp>
        <p:nvSpPr>
          <p:cNvPr id="3" name="Datumsplatzhalter 2">
            <a:extLst>
              <a:ext uri="{FF2B5EF4-FFF2-40B4-BE49-F238E27FC236}">
                <a16:creationId xmlns:a16="http://schemas.microsoft.com/office/drawing/2014/main" id="{915B000C-8A89-4A99-A65C-6A5832C9518F}"/>
              </a:ext>
            </a:extLst>
          </p:cNvPr>
          <p:cNvSpPr>
            <a:spLocks noGrp="1"/>
          </p:cNvSpPr>
          <p:nvPr>
            <p:ph type="dt" sz="quarter" idx="1"/>
          </p:nvPr>
        </p:nvSpPr>
        <p:spPr>
          <a:xfrm>
            <a:off x="3899903" y="2"/>
            <a:ext cx="2983494" cy="502676"/>
          </a:xfrm>
          <a:prstGeom prst="rect">
            <a:avLst/>
          </a:prstGeom>
        </p:spPr>
        <p:txBody>
          <a:bodyPr vert="horz" lIns="96556" tIns="48278" rIns="96556" bIns="48278" rtlCol="0"/>
          <a:lstStyle>
            <a:lvl1pPr algn="r">
              <a:defRPr sz="1300"/>
            </a:lvl1pPr>
          </a:lstStyle>
          <a:p>
            <a:fld id="{88279F41-A65D-41A6-9549-9D7A0CC5BE01}" type="datetime1">
              <a:rPr lang="de-DE" smtClean="0"/>
              <a:t>24.02.2025</a:t>
            </a:fld>
            <a:endParaRPr lang="de-DE"/>
          </a:p>
        </p:txBody>
      </p:sp>
      <p:sp>
        <p:nvSpPr>
          <p:cNvPr id="4" name="Fußzeilenplatzhalter 3">
            <a:extLst>
              <a:ext uri="{FF2B5EF4-FFF2-40B4-BE49-F238E27FC236}">
                <a16:creationId xmlns:a16="http://schemas.microsoft.com/office/drawing/2014/main" id="{E6F5533F-4C9E-3793-20E7-2A2752541844}"/>
              </a:ext>
            </a:extLst>
          </p:cNvPr>
          <p:cNvSpPr>
            <a:spLocks noGrp="1"/>
          </p:cNvSpPr>
          <p:nvPr>
            <p:ph type="ftr" sz="quarter" idx="2"/>
          </p:nvPr>
        </p:nvSpPr>
        <p:spPr>
          <a:xfrm>
            <a:off x="3" y="9516042"/>
            <a:ext cx="2983494" cy="502675"/>
          </a:xfrm>
          <a:prstGeom prst="rect">
            <a:avLst/>
          </a:prstGeom>
        </p:spPr>
        <p:txBody>
          <a:bodyPr vert="horz" lIns="96556" tIns="48278" rIns="96556" bIns="48278" rtlCol="0" anchor="b"/>
          <a:lstStyle>
            <a:lvl1pPr algn="l">
              <a:defRPr sz="1300"/>
            </a:lvl1pPr>
          </a:lstStyle>
          <a:p>
            <a:r>
              <a:rPr lang="de-DE" dirty="0"/>
              <a:t>Fußzeile</a:t>
            </a:r>
          </a:p>
        </p:txBody>
      </p:sp>
      <p:sp>
        <p:nvSpPr>
          <p:cNvPr id="5" name="Foliennummernplatzhalter 4">
            <a:extLst>
              <a:ext uri="{FF2B5EF4-FFF2-40B4-BE49-F238E27FC236}">
                <a16:creationId xmlns:a16="http://schemas.microsoft.com/office/drawing/2014/main" id="{F4944F0B-5EC1-11BC-0B50-806AEA9BA8AD}"/>
              </a:ext>
            </a:extLst>
          </p:cNvPr>
          <p:cNvSpPr>
            <a:spLocks noGrp="1"/>
          </p:cNvSpPr>
          <p:nvPr>
            <p:ph type="sldNum" sz="quarter" idx="3"/>
          </p:nvPr>
        </p:nvSpPr>
        <p:spPr>
          <a:xfrm>
            <a:off x="3899903" y="9516042"/>
            <a:ext cx="2983494" cy="502675"/>
          </a:xfrm>
          <a:prstGeom prst="rect">
            <a:avLst/>
          </a:prstGeom>
        </p:spPr>
        <p:txBody>
          <a:bodyPr vert="horz" lIns="96556" tIns="48278" rIns="96556" bIns="48278" rtlCol="0" anchor="b"/>
          <a:lstStyle>
            <a:lvl1pPr algn="r">
              <a:defRPr sz="1300"/>
            </a:lvl1pPr>
          </a:lstStyle>
          <a:p>
            <a:fld id="{2A77B5C8-18DA-4ABC-9093-6A7BBA42EED3}" type="slidenum">
              <a:rPr lang="de-DE" smtClean="0"/>
              <a:t>‹Nr.›</a:t>
            </a:fld>
            <a:endParaRPr lang="de-DE"/>
          </a:p>
        </p:txBody>
      </p:sp>
    </p:spTree>
    <p:extLst>
      <p:ext uri="{BB962C8B-B14F-4D97-AF65-F5344CB8AC3E}">
        <p14:creationId xmlns:p14="http://schemas.microsoft.com/office/powerpoint/2010/main" val="57854414"/>
      </p:ext>
    </p:extLst>
  </p:cSld>
  <p:clrMap bg1="lt1" tx1="dk1" bg2="lt2" tx2="dk2" accent1="accent1" accent2="accent2" accent3="accent3" accent4="accent4" accent5="accent5" accent6="accent6" hlink="hlink" folHlink="folHlink"/>
  <p:hf hdr="0"/>
  <p:extLst>
    <p:ext uri="{56416CCD-93CA-4268-BC5B-53C4BB910035}">
      <p15:sldGuideLst xmlns:p15="http://schemas.microsoft.com/office/powerpoint/2012/main">
        <p15:guide id="1" orient="horz" pos="3155" userDrawn="1">
          <p15:clr>
            <a:srgbClr val="F26B43"/>
          </p15:clr>
        </p15:guide>
        <p15:guide id="2" pos="216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umsplatzhalter 2"/>
          <p:cNvSpPr>
            <a:spLocks noGrp="1"/>
          </p:cNvSpPr>
          <p:nvPr>
            <p:ph type="dt" idx="1"/>
          </p:nvPr>
        </p:nvSpPr>
        <p:spPr>
          <a:xfrm>
            <a:off x="4350867" y="237325"/>
            <a:ext cx="2296589" cy="184666"/>
          </a:xfrm>
          <a:prstGeom prst="rect">
            <a:avLst/>
          </a:prstGeom>
        </p:spPr>
        <p:txBody>
          <a:bodyPr vert="horz" lIns="0" tIns="0" rIns="0" bIns="0" rtlCol="0" anchor="ctr">
            <a:spAutoFit/>
          </a:bodyPr>
          <a:lstStyle>
            <a:lvl1pPr algn="r">
              <a:defRPr sz="1200"/>
            </a:lvl1pPr>
          </a:lstStyle>
          <a:p>
            <a:fld id="{7ECF0A9D-08F6-4AB6-A633-749D4C0BB27D}" type="datetime1">
              <a:rPr lang="de-DE" smtClean="0"/>
              <a:pPr/>
              <a:t>24.02.2025</a:t>
            </a:fld>
            <a:endParaRPr lang="de-DE" dirty="0"/>
          </a:p>
        </p:txBody>
      </p:sp>
      <p:sp>
        <p:nvSpPr>
          <p:cNvPr id="5" name="Notizenplatzhalter 4"/>
          <p:cNvSpPr>
            <a:spLocks noGrp="1"/>
          </p:cNvSpPr>
          <p:nvPr>
            <p:ph type="body" sz="quarter" idx="3"/>
          </p:nvPr>
        </p:nvSpPr>
        <p:spPr>
          <a:xfrm>
            <a:off x="227013" y="5669280"/>
            <a:ext cx="6408737" cy="3348671"/>
          </a:xfrm>
          <a:prstGeom prst="rect">
            <a:avLst/>
          </a:prstGeom>
        </p:spPr>
        <p:txBody>
          <a:bodyPr vert="horz" lIns="0" tIns="0" rIns="0" bIns="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227013" y="9596721"/>
            <a:ext cx="5449887" cy="184666"/>
          </a:xfrm>
          <a:prstGeom prst="rect">
            <a:avLst/>
          </a:prstGeom>
        </p:spPr>
        <p:txBody>
          <a:bodyPr vert="horz" wrap="square" lIns="0" tIns="0" rIns="0" bIns="0" rtlCol="0" anchor="ctr">
            <a:spAutoFit/>
          </a:bodyPr>
          <a:lstStyle>
            <a:lvl1pPr algn="l">
              <a:defRPr sz="1200"/>
            </a:lvl1pPr>
          </a:lstStyle>
          <a:p>
            <a:r>
              <a:rPr lang="de-DE"/>
              <a:t>© WIENER LINIEN GmbH &amp; Co KG</a:t>
            </a:r>
            <a:endParaRPr lang="de-DE" dirty="0"/>
          </a:p>
        </p:txBody>
      </p:sp>
      <p:sp>
        <p:nvSpPr>
          <p:cNvPr id="7" name="Foliennummernplatzhalter 6"/>
          <p:cNvSpPr>
            <a:spLocks noGrp="1"/>
          </p:cNvSpPr>
          <p:nvPr>
            <p:ph type="sldNum" sz="quarter" idx="5"/>
          </p:nvPr>
        </p:nvSpPr>
        <p:spPr>
          <a:xfrm>
            <a:off x="5676899" y="9596720"/>
            <a:ext cx="970557" cy="184666"/>
          </a:xfrm>
          <a:prstGeom prst="rect">
            <a:avLst/>
          </a:prstGeom>
        </p:spPr>
        <p:txBody>
          <a:bodyPr vert="horz" wrap="square" lIns="0" tIns="0" rIns="0" bIns="0" rtlCol="0" anchor="ctr">
            <a:spAutoFit/>
          </a:bodyPr>
          <a:lstStyle>
            <a:lvl1pPr algn="r">
              <a:defRPr sz="1200"/>
            </a:lvl1pPr>
          </a:lstStyle>
          <a:p>
            <a:fld id="{36B92A21-AEAE-4F7B-BF23-D24373175DF0}" type="slidenum">
              <a:rPr lang="de-DE" smtClean="0"/>
              <a:pPr/>
              <a:t>‹Nr.›</a:t>
            </a:fld>
            <a:endParaRPr lang="de-DE" dirty="0"/>
          </a:p>
        </p:txBody>
      </p:sp>
      <p:sp>
        <p:nvSpPr>
          <p:cNvPr id="8" name="Rechteck 7">
            <a:extLst>
              <a:ext uri="{FF2B5EF4-FFF2-40B4-BE49-F238E27FC236}">
                <a16:creationId xmlns:a16="http://schemas.microsoft.com/office/drawing/2014/main" id="{54DB97EC-D43D-36CE-95F5-2F331839BA45}"/>
              </a:ext>
            </a:extLst>
          </p:cNvPr>
          <p:cNvSpPr/>
          <p:nvPr/>
        </p:nvSpPr>
        <p:spPr>
          <a:xfrm>
            <a:off x="227013" y="5073631"/>
            <a:ext cx="6408737" cy="425307"/>
          </a:xfrm>
          <a:prstGeom prst="rect">
            <a:avLst/>
          </a:prstGeom>
          <a:gradFill>
            <a:gsLst>
              <a:gs pos="0">
                <a:srgbClr val="E3000F"/>
              </a:gs>
              <a:gs pos="100000">
                <a:srgbClr val="A7151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6556" tIns="48278" rIns="96556" bIns="48278" rtlCol="0" anchor="ctr"/>
          <a:lstStyle/>
          <a:p>
            <a:pPr algn="ctr"/>
            <a:r>
              <a:rPr lang="de-DE" sz="1800" b="1" dirty="0">
                <a:latin typeface="+mj-lt"/>
              </a:rPr>
              <a:t>Ergänzende Informationen</a:t>
            </a:r>
          </a:p>
        </p:txBody>
      </p:sp>
      <p:sp>
        <p:nvSpPr>
          <p:cNvPr id="2" name="Folienbildplatzhalter 1">
            <a:extLst>
              <a:ext uri="{FF2B5EF4-FFF2-40B4-BE49-F238E27FC236}">
                <a16:creationId xmlns:a16="http://schemas.microsoft.com/office/drawing/2014/main" id="{5549582F-049E-9A07-A69E-AB63B3077AE1}"/>
              </a:ext>
            </a:extLst>
          </p:cNvPr>
          <p:cNvSpPr>
            <a:spLocks noGrp="1" noRot="1" noChangeAspect="1"/>
          </p:cNvSpPr>
          <p:nvPr>
            <p:ph type="sldImg" idx="2"/>
          </p:nvPr>
        </p:nvSpPr>
        <p:spPr>
          <a:xfrm>
            <a:off x="227013" y="1143000"/>
            <a:ext cx="6414473" cy="3609729"/>
          </a:xfrm>
          <a:prstGeom prst="rect">
            <a:avLst/>
          </a:prstGeom>
          <a:noFill/>
          <a:ln w="3175">
            <a:solidFill>
              <a:schemeClr val="bg1">
                <a:lumMod val="50000"/>
              </a:schemeClr>
            </a:solidFill>
          </a:ln>
        </p:spPr>
        <p:txBody>
          <a:bodyPr vert="horz" lIns="91440" tIns="45720" rIns="91440" bIns="45720" rtlCol="0" anchor="ctr"/>
          <a:lstStyle/>
          <a:p>
            <a:endParaRPr lang="de-DE"/>
          </a:p>
        </p:txBody>
      </p:sp>
      <p:pic>
        <p:nvPicPr>
          <p:cNvPr id="9" name="Grafik 8">
            <a:extLst>
              <a:ext uri="{FF2B5EF4-FFF2-40B4-BE49-F238E27FC236}">
                <a16:creationId xmlns:a16="http://schemas.microsoft.com/office/drawing/2014/main" id="{B5E6AA9F-951E-BEAE-E936-18E04B01207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4601" y="257669"/>
            <a:ext cx="2236974" cy="414923"/>
          </a:xfrm>
          <a:prstGeom prst="rect">
            <a:avLst/>
          </a:prstGeom>
        </p:spPr>
      </p:pic>
    </p:spTree>
    <p:extLst>
      <p:ext uri="{BB962C8B-B14F-4D97-AF65-F5344CB8AC3E}">
        <p14:creationId xmlns:p14="http://schemas.microsoft.com/office/powerpoint/2010/main" val="1946665854"/>
      </p:ext>
    </p:extLst>
  </p:cSld>
  <p:clrMap bg1="lt1" tx1="dk1" bg2="lt2" tx2="dk2" accent1="accent1" accent2="accent2" accent3="accent3" accent4="accent4" accent5="accent5" accent6="accent6" hlink="hlink" folHlink="folHlink"/>
  <p:hf hdr="0"/>
  <p:notesStyle>
    <a:lvl1pPr marL="216000" indent="-216000" algn="l" defTabSz="914400" rtl="0" eaLnBrk="1" latinLnBrk="0" hangingPunct="1">
      <a:spcBef>
        <a:spcPts val="600"/>
      </a:spcBef>
      <a:buClr>
        <a:schemeClr val="tx2"/>
      </a:buClr>
      <a:buFont typeface="Wingdings" panose="05000000000000000000" pitchFamily="2" charset="2"/>
      <a:buChar char="§"/>
      <a:defRPr sz="1600" kern="1200">
        <a:solidFill>
          <a:schemeClr val="tx1"/>
        </a:solidFill>
        <a:latin typeface="+mj-lt"/>
        <a:ea typeface="+mn-ea"/>
        <a:cs typeface="+mn-cs"/>
      </a:defRPr>
    </a:lvl1pPr>
    <a:lvl2pPr marL="432000" indent="-216000" algn="l" defTabSz="914400" rtl="0" eaLnBrk="1" latinLnBrk="0" hangingPunct="1">
      <a:spcBef>
        <a:spcPts val="400"/>
      </a:spcBef>
      <a:buClr>
        <a:schemeClr val="accent1"/>
      </a:buClr>
      <a:buFont typeface="Symbol" panose="05050102010706020507" pitchFamily="18" charset="2"/>
      <a:buChar char="-"/>
      <a:defRPr sz="1400" kern="1200">
        <a:solidFill>
          <a:schemeClr val="tx1"/>
        </a:solidFill>
        <a:latin typeface="+mn-lt"/>
        <a:ea typeface="+mn-ea"/>
        <a:cs typeface="+mn-cs"/>
      </a:defRPr>
    </a:lvl2pPr>
    <a:lvl3pPr marL="648000" indent="-216000" algn="l" defTabSz="914400" rtl="0" eaLnBrk="1" latinLnBrk="0" hangingPunct="1">
      <a:spcBef>
        <a:spcPts val="300"/>
      </a:spcBef>
      <a:buClr>
        <a:schemeClr val="accent1"/>
      </a:buClr>
      <a:buFont typeface="Arial" panose="020B0604020202020204" pitchFamily="34" charset="0"/>
      <a:buChar char="•"/>
      <a:defRPr sz="1200" kern="1200">
        <a:solidFill>
          <a:schemeClr val="tx1"/>
        </a:solidFill>
        <a:latin typeface="+mn-lt"/>
        <a:ea typeface="+mn-ea"/>
        <a:cs typeface="+mn-cs"/>
      </a:defRPr>
    </a:lvl3pPr>
    <a:lvl4pPr marL="864000" indent="-216000" algn="l" defTabSz="914400" rtl="0" eaLnBrk="1" latinLnBrk="0" hangingPunct="1">
      <a:spcBef>
        <a:spcPts val="200"/>
      </a:spcBef>
      <a:buClr>
        <a:schemeClr val="accent1"/>
      </a:buClr>
      <a:buFont typeface="Symbol" panose="05050102010706020507" pitchFamily="18" charset="2"/>
      <a:buChar char="-"/>
      <a:defRPr sz="1050" kern="1200">
        <a:solidFill>
          <a:schemeClr val="tx1"/>
        </a:solidFill>
        <a:latin typeface="+mn-lt"/>
        <a:ea typeface="+mn-ea"/>
        <a:cs typeface="+mn-cs"/>
      </a:defRPr>
    </a:lvl4pPr>
    <a:lvl5pPr marL="1080000" indent="-216000" algn="l" defTabSz="914400" rtl="0" eaLnBrk="1" latinLnBrk="0" hangingPunct="1">
      <a:spcBef>
        <a:spcPts val="200"/>
      </a:spcBef>
      <a:buClr>
        <a:schemeClr val="accent1"/>
      </a:buClr>
      <a:buFont typeface="Arial" panose="020B0604020202020204" pitchFamily="34" charset="0"/>
      <a:buChar char="•"/>
      <a:defRPr sz="105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pos="143" userDrawn="1">
          <p15:clr>
            <a:srgbClr val="F26B43"/>
          </p15:clr>
        </p15:guide>
        <p15:guide id="2" pos="4180" userDrawn="1">
          <p15:clr>
            <a:srgbClr val="F26B43"/>
          </p15:clr>
        </p15:guide>
      </p15:sldGuideLst>
    </p:ext>
  </p:extLst>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svg"/><Relationship Id="rId7"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0.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2.sv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0.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2.svg"/><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svg"/><Relationship Id="rId3" Type="http://schemas.openxmlformats.org/officeDocument/2006/relationships/image" Target="../media/image12.svg"/><Relationship Id="rId7" Type="http://schemas.openxmlformats.org/officeDocument/2006/relationships/image" Target="../media/image17.svg"/><Relationship Id="rId12"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6.png"/><Relationship Id="rId11" Type="http://schemas.openxmlformats.org/officeDocument/2006/relationships/image" Target="../media/image6.svg"/><Relationship Id="rId5" Type="http://schemas.openxmlformats.org/officeDocument/2006/relationships/image" Target="../media/image2.svg"/><Relationship Id="rId15" Type="http://schemas.openxmlformats.org/officeDocument/2006/relationships/image" Target="../media/image10.svg"/><Relationship Id="rId10" Type="http://schemas.openxmlformats.org/officeDocument/2006/relationships/image" Target="../media/image5.png"/><Relationship Id="rId4" Type="http://schemas.openxmlformats.org/officeDocument/2006/relationships/image" Target="../media/image1.png"/><Relationship Id="rId9" Type="http://schemas.openxmlformats.org/officeDocument/2006/relationships/image" Target="../media/image4.svg"/><Relationship Id="rId14" Type="http://schemas.openxmlformats.org/officeDocument/2006/relationships/image" Target="../media/image9.pn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svg"/><Relationship Id="rId7" Type="http://schemas.openxmlformats.org/officeDocument/2006/relationships/image" Target="../media/image21.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0.png"/><Relationship Id="rId11" Type="http://schemas.openxmlformats.org/officeDocument/2006/relationships/image" Target="../media/image10.svg"/><Relationship Id="rId5" Type="http://schemas.openxmlformats.org/officeDocument/2006/relationships/image" Target="../media/image19.svg"/><Relationship Id="rId10" Type="http://schemas.openxmlformats.org/officeDocument/2006/relationships/image" Target="../media/image9.png"/><Relationship Id="rId4" Type="http://schemas.openxmlformats.org/officeDocument/2006/relationships/image" Target="../media/image18.png"/><Relationship Id="rId9" Type="http://schemas.openxmlformats.org/officeDocument/2006/relationships/image" Target="../media/image23.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eite">
    <p:bg>
      <p:bgPr>
        <a:solidFill>
          <a:schemeClr val="bg1"/>
        </a:solidFill>
        <a:effectLst/>
      </p:bgPr>
    </p:bg>
    <p:spTree>
      <p:nvGrpSpPr>
        <p:cNvPr id="1" name=""/>
        <p:cNvGrpSpPr/>
        <p:nvPr/>
      </p:nvGrpSpPr>
      <p:grpSpPr>
        <a:xfrm>
          <a:off x="0" y="0"/>
          <a:ext cx="0" cy="0"/>
          <a:chOff x="0" y="0"/>
          <a:chExt cx="0" cy="0"/>
        </a:xfrm>
      </p:grpSpPr>
      <p:sp>
        <p:nvSpPr>
          <p:cNvPr id="31" name="Textplatzhalter 13">
            <a:extLst>
              <a:ext uri="{FF2B5EF4-FFF2-40B4-BE49-F238E27FC236}">
                <a16:creationId xmlns:a16="http://schemas.microsoft.com/office/drawing/2014/main" id="{F575179F-E851-6C04-E143-A99F3D2596FA}"/>
              </a:ext>
            </a:extLst>
          </p:cNvPr>
          <p:cNvSpPr>
            <a:spLocks noGrp="1"/>
          </p:cNvSpPr>
          <p:nvPr>
            <p:ph type="body" sz="quarter" idx="28" hasCustomPrompt="1"/>
          </p:nvPr>
        </p:nvSpPr>
        <p:spPr>
          <a:xfrm>
            <a:off x="-764695" y="-255828"/>
            <a:ext cx="8176544" cy="5019417"/>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4" name="Freihandform: Form 3">
            <a:extLst>
              <a:ext uri="{FF2B5EF4-FFF2-40B4-BE49-F238E27FC236}">
                <a16:creationId xmlns:a16="http://schemas.microsoft.com/office/drawing/2014/main" id="{8794A773-BDA1-D5A9-17DE-6F30CC96175F}"/>
              </a:ext>
            </a:extLst>
          </p:cNvPr>
          <p:cNvSpPr/>
          <p:nvPr/>
        </p:nvSpPr>
        <p:spPr>
          <a:xfrm>
            <a:off x="0" y="0"/>
            <a:ext cx="12192000" cy="6858000"/>
          </a:xfrm>
          <a:custGeom>
            <a:avLst/>
            <a:gdLst>
              <a:gd name="connsiteX0" fmla="*/ 227468 w 12192000"/>
              <a:gd name="connsiteY0" fmla="*/ 225425 h 6858000"/>
              <a:gd name="connsiteX1" fmla="*/ 227468 w 12192000"/>
              <a:gd name="connsiteY1" fmla="*/ 6632575 h 6858000"/>
              <a:gd name="connsiteX2" fmla="*/ 11964988 w 12192000"/>
              <a:gd name="connsiteY2" fmla="*/ 6632575 h 6858000"/>
              <a:gd name="connsiteX3" fmla="*/ 11964988 w 12192000"/>
              <a:gd name="connsiteY3" fmla="*/ 225425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27468" y="225425"/>
                </a:moveTo>
                <a:lnTo>
                  <a:pt x="227468" y="6632575"/>
                </a:lnTo>
                <a:lnTo>
                  <a:pt x="11964988" y="6632575"/>
                </a:lnTo>
                <a:lnTo>
                  <a:pt x="11964988" y="225425"/>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grpSp>
        <p:nvGrpSpPr>
          <p:cNvPr id="8" name="Gruppieren 7">
            <a:extLst>
              <a:ext uri="{FF2B5EF4-FFF2-40B4-BE49-F238E27FC236}">
                <a16:creationId xmlns:a16="http://schemas.microsoft.com/office/drawing/2014/main" id="{C55D8654-BD20-DF16-44A6-70F0E60502B7}"/>
              </a:ext>
            </a:extLst>
          </p:cNvPr>
          <p:cNvGrpSpPr/>
          <p:nvPr userDrawn="1"/>
        </p:nvGrpSpPr>
        <p:grpSpPr>
          <a:xfrm>
            <a:off x="12217750" y="1"/>
            <a:ext cx="3606801" cy="1777999"/>
            <a:chOff x="12318999" y="1"/>
            <a:chExt cx="3606801" cy="1777999"/>
          </a:xfrm>
        </p:grpSpPr>
        <p:sp>
          <p:nvSpPr>
            <p:cNvPr id="5" name="Rechteck 4">
              <a:extLst>
                <a:ext uri="{FF2B5EF4-FFF2-40B4-BE49-F238E27FC236}">
                  <a16:creationId xmlns:a16="http://schemas.microsoft.com/office/drawing/2014/main" id="{0D46E3E6-E7C8-0A8A-A35C-7CD697957C55}"/>
                </a:ext>
              </a:extLst>
            </p:cNvPr>
            <p:cNvSpPr/>
            <p:nvPr/>
          </p:nvSpPr>
          <p:spPr>
            <a:xfrm>
              <a:off x="12318999" y="1"/>
              <a:ext cx="3606801" cy="177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b"/>
            <a:lstStyle/>
            <a:p>
              <a:pPr algn="l"/>
              <a:r>
                <a:rPr lang="de-DE" sz="1400" b="1" dirty="0"/>
                <a:t>Hintergrundbild über die Funktion ‚Hintergrund formatieren‘ &gt; ‚Bild- </a:t>
              </a:r>
              <a:br>
                <a:rPr lang="de-DE" sz="1400" b="1" dirty="0"/>
              </a:br>
              <a:r>
                <a:rPr lang="de-DE" sz="1400" b="1" dirty="0"/>
                <a:t>oder Texturfüllung‘ &gt; ‚Einfügen‘ ändern</a:t>
              </a:r>
              <a:br>
                <a:rPr lang="de-DE" sz="1400" dirty="0"/>
              </a:br>
              <a:r>
                <a:rPr lang="de-DE" sz="1400" dirty="0"/>
                <a:t>(Rechtsklick in grauen Bereich außerhalb </a:t>
              </a:r>
              <a:br>
                <a:rPr lang="de-DE" sz="1400" dirty="0"/>
              </a:br>
              <a:r>
                <a:rPr lang="de-DE" sz="1400" dirty="0"/>
                <a:t>der Präsentationsfolie)</a:t>
              </a:r>
            </a:p>
          </p:txBody>
        </p:sp>
        <p:pic>
          <p:nvPicPr>
            <p:cNvPr id="7" name="Grafik 6" descr="Warnung Silhouette">
              <a:extLst>
                <a:ext uri="{FF2B5EF4-FFF2-40B4-BE49-F238E27FC236}">
                  <a16:creationId xmlns:a16="http://schemas.microsoft.com/office/drawing/2014/main" id="{1B814BC9-E910-61CD-DD38-6F1CA068954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407423" y="50164"/>
              <a:ext cx="477997" cy="477997"/>
            </a:xfrm>
            <a:prstGeom prst="rect">
              <a:avLst/>
            </a:prstGeom>
          </p:spPr>
        </p:pic>
        <p:sp>
          <p:nvSpPr>
            <p:cNvPr id="3" name="Rechteck 2">
              <a:extLst>
                <a:ext uri="{FF2B5EF4-FFF2-40B4-BE49-F238E27FC236}">
                  <a16:creationId xmlns:a16="http://schemas.microsoft.com/office/drawing/2014/main" id="{4E8BFAB4-7320-77F7-5A29-631954BB154E}"/>
                </a:ext>
              </a:extLst>
            </p:cNvPr>
            <p:cNvSpPr/>
            <p:nvPr userDrawn="1"/>
          </p:nvSpPr>
          <p:spPr>
            <a:xfrm>
              <a:off x="12318999" y="1"/>
              <a:ext cx="3606801" cy="177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b"/>
            <a:lstStyle/>
            <a:p>
              <a:pPr algn="l"/>
              <a:r>
                <a:rPr lang="de-DE" sz="1400" b="1" dirty="0"/>
                <a:t>Hintergrundbild über die Funktion ‚Hintergrund formatieren‘ &gt; ‚Bild- </a:t>
              </a:r>
              <a:br>
                <a:rPr lang="de-DE" sz="1400" b="1" dirty="0"/>
              </a:br>
              <a:r>
                <a:rPr lang="de-DE" sz="1400" b="1" dirty="0"/>
                <a:t>oder Texturfüllung‘ &gt; ‚Einfügen‘ ändern</a:t>
              </a:r>
              <a:br>
                <a:rPr lang="de-DE" sz="1400" dirty="0"/>
              </a:br>
              <a:r>
                <a:rPr lang="de-DE" sz="1400" dirty="0"/>
                <a:t>(Rechtsklick in grauen Bereich außerhalb </a:t>
              </a:r>
              <a:br>
                <a:rPr lang="de-DE" sz="1400" dirty="0"/>
              </a:br>
              <a:r>
                <a:rPr lang="de-DE" sz="1400" dirty="0"/>
                <a:t>der Präsentationsfolie)</a:t>
              </a:r>
            </a:p>
          </p:txBody>
        </p:sp>
        <p:pic>
          <p:nvPicPr>
            <p:cNvPr id="6" name="Grafik 5" descr="Warnung Silhouette">
              <a:extLst>
                <a:ext uri="{FF2B5EF4-FFF2-40B4-BE49-F238E27FC236}">
                  <a16:creationId xmlns:a16="http://schemas.microsoft.com/office/drawing/2014/main" id="{70CECA64-C340-E723-EB45-39BB1AA5521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2407423" y="50164"/>
              <a:ext cx="477997" cy="477997"/>
            </a:xfrm>
            <a:prstGeom prst="rect">
              <a:avLst/>
            </a:prstGeom>
          </p:spPr>
        </p:pic>
      </p:grpSp>
      <p:sp>
        <p:nvSpPr>
          <p:cNvPr id="11" name="Textplatzhalter 10">
            <a:extLst>
              <a:ext uri="{FF2B5EF4-FFF2-40B4-BE49-F238E27FC236}">
                <a16:creationId xmlns:a16="http://schemas.microsoft.com/office/drawing/2014/main" id="{D8EB5951-7C22-5D38-C2CC-6E6449046EED}"/>
              </a:ext>
            </a:extLst>
          </p:cNvPr>
          <p:cNvSpPr>
            <a:spLocks noGrp="1"/>
          </p:cNvSpPr>
          <p:nvPr>
            <p:ph type="body" sz="quarter" idx="40" hasCustomPrompt="1"/>
          </p:nvPr>
        </p:nvSpPr>
        <p:spPr>
          <a:xfrm>
            <a:off x="4442732" y="0"/>
            <a:ext cx="7749268" cy="3139227"/>
          </a:xfrm>
          <a:custGeom>
            <a:avLst/>
            <a:gdLst>
              <a:gd name="connsiteX0" fmla="*/ 4825856 w 7749268"/>
              <a:gd name="connsiteY0" fmla="*/ 666749 h 3139227"/>
              <a:gd name="connsiteX1" fmla="*/ 4825856 w 7749268"/>
              <a:gd name="connsiteY1" fmla="*/ 1361549 h 3139227"/>
              <a:gd name="connsiteX2" fmla="*/ 7522256 w 7749268"/>
              <a:gd name="connsiteY2" fmla="*/ 1361549 h 3139227"/>
              <a:gd name="connsiteX3" fmla="*/ 7522256 w 7749268"/>
              <a:gd name="connsiteY3" fmla="*/ 1171574 h 3139227"/>
              <a:gd name="connsiteX4" fmla="*/ 7522256 w 7749268"/>
              <a:gd name="connsiteY4" fmla="*/ 666749 h 3139227"/>
              <a:gd name="connsiteX5" fmla="*/ 4826681 w 7749268"/>
              <a:gd name="connsiteY5" fmla="*/ 666749 h 3139227"/>
              <a:gd name="connsiteX6" fmla="*/ 0 w 7749268"/>
              <a:gd name="connsiteY6" fmla="*/ 0 h 3139227"/>
              <a:gd name="connsiteX7" fmla="*/ 7749268 w 7749268"/>
              <a:gd name="connsiteY7" fmla="*/ 0 h 3139227"/>
              <a:gd name="connsiteX8" fmla="*/ 7749268 w 7749268"/>
              <a:gd name="connsiteY8" fmla="*/ 3139227 h 3139227"/>
              <a:gd name="connsiteX9" fmla="*/ 0 w 7749268"/>
              <a:gd name="connsiteY9" fmla="*/ 3139227 h 3139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9268" h="3139227">
                <a:moveTo>
                  <a:pt x="4825856" y="666749"/>
                </a:moveTo>
                <a:lnTo>
                  <a:pt x="4825856" y="1361549"/>
                </a:lnTo>
                <a:lnTo>
                  <a:pt x="7522256" y="1361549"/>
                </a:lnTo>
                <a:lnTo>
                  <a:pt x="7522256" y="1171574"/>
                </a:lnTo>
                <a:lnTo>
                  <a:pt x="7522256" y="666749"/>
                </a:lnTo>
                <a:lnTo>
                  <a:pt x="4826681" y="666749"/>
                </a:lnTo>
                <a:close/>
                <a:moveTo>
                  <a:pt x="0" y="0"/>
                </a:moveTo>
                <a:lnTo>
                  <a:pt x="7749268" y="0"/>
                </a:lnTo>
                <a:lnTo>
                  <a:pt x="7749268" y="3139227"/>
                </a:lnTo>
                <a:lnTo>
                  <a:pt x="0" y="3139227"/>
                </a:lnTo>
                <a:close/>
              </a:path>
            </a:pathLst>
          </a:custGeom>
          <a:blipFill>
            <a:blip r:embed="rId6">
              <a:alphaModFix amt="50000"/>
              <a:extLst>
                <a:ext uri="{96DAC541-7B7A-43D3-8B79-37D633B846F1}">
                  <asvg:svgBlip xmlns:asvg="http://schemas.microsoft.com/office/drawing/2016/SVG/main" r:embed="rId7"/>
                </a:ext>
              </a:extLst>
            </a:blip>
            <a:stretch>
              <a:fillRect/>
            </a:stretch>
          </a:blipFill>
          <a:ln>
            <a:solidFill>
              <a:schemeClr val="bg1">
                <a:alpha val="0"/>
              </a:schemeClr>
            </a:solidFill>
          </a:ln>
        </p:spPr>
        <p:txBody>
          <a:bodyPr wrap="square" anchor="ctr">
            <a:noAutofit/>
          </a:bodyPr>
          <a:lstStyle>
            <a:lvl1pPr marL="0" indent="0" algn="ctr">
              <a:buNone/>
              <a:defRPr>
                <a:solidFill>
                  <a:schemeClr val="tx1">
                    <a:alpha val="0"/>
                  </a:schemeClr>
                </a:solidFill>
              </a:defRPr>
            </a:lvl1pPr>
          </a:lstStyle>
          <a:p>
            <a:pPr lvl="0"/>
            <a:r>
              <a:rPr lang="de-DE" dirty="0"/>
              <a:t>.</a:t>
            </a:r>
          </a:p>
        </p:txBody>
      </p:sp>
      <p:sp>
        <p:nvSpPr>
          <p:cNvPr id="38" name="Textplatzhalter 37">
            <a:extLst>
              <a:ext uri="{FF2B5EF4-FFF2-40B4-BE49-F238E27FC236}">
                <a16:creationId xmlns:a16="http://schemas.microsoft.com/office/drawing/2014/main" id="{E2CFB6C0-792B-FF03-4884-3553316F8581}"/>
              </a:ext>
            </a:extLst>
          </p:cNvPr>
          <p:cNvSpPr>
            <a:spLocks noGrp="1"/>
          </p:cNvSpPr>
          <p:nvPr>
            <p:ph type="body" sz="quarter" idx="41" hasCustomPrompt="1"/>
          </p:nvPr>
        </p:nvSpPr>
        <p:spPr>
          <a:xfrm>
            <a:off x="4700311" y="3734874"/>
            <a:ext cx="7491689" cy="3123128"/>
          </a:xfrm>
          <a:blipFill>
            <a:blip r:embed="rId8">
              <a:alphaModFix amt="50000"/>
              <a:extLst>
                <a:ext uri="{96DAC541-7B7A-43D3-8B79-37D633B846F1}">
                  <asvg:svgBlip xmlns:asvg="http://schemas.microsoft.com/office/drawing/2016/SVG/main" r:embed="rId9"/>
                </a:ext>
              </a:extLst>
            </a:blip>
            <a:stretch>
              <a:fillRect/>
            </a:stretch>
          </a:blipFill>
          <a:ln>
            <a:solidFill>
              <a:schemeClr val="bg1">
                <a:alpha val="0"/>
              </a:schemeClr>
            </a:solidFill>
          </a:ln>
        </p:spPr>
        <p:txBody>
          <a:bodyPr>
            <a:normAutofit/>
          </a:bodyPr>
          <a:lstStyle>
            <a:lvl1pPr marL="0" indent="0">
              <a:buNone/>
              <a:defRPr>
                <a:solidFill>
                  <a:schemeClr val="tx1">
                    <a:alpha val="0"/>
                  </a:schemeClr>
                </a:solidFill>
              </a:defRPr>
            </a:lvl1pPr>
          </a:lstStyle>
          <a:p>
            <a:pPr lvl="0"/>
            <a:r>
              <a:rPr lang="de-DE" dirty="0"/>
              <a:t>.</a:t>
            </a:r>
          </a:p>
        </p:txBody>
      </p:sp>
      <p:sp>
        <p:nvSpPr>
          <p:cNvPr id="17" name="Textplatzhalter 19">
            <a:extLst>
              <a:ext uri="{FF2B5EF4-FFF2-40B4-BE49-F238E27FC236}">
                <a16:creationId xmlns:a16="http://schemas.microsoft.com/office/drawing/2014/main" id="{61967816-26FE-38C6-14D7-BEDFBAF84090}"/>
              </a:ext>
            </a:extLst>
          </p:cNvPr>
          <p:cNvSpPr>
            <a:spLocks noGrp="1"/>
          </p:cNvSpPr>
          <p:nvPr>
            <p:ph type="body" sz="quarter" idx="34" hasCustomPrompt="1"/>
          </p:nvPr>
        </p:nvSpPr>
        <p:spPr>
          <a:xfrm>
            <a:off x="2994231" y="4599814"/>
            <a:ext cx="3648260" cy="427979"/>
          </a:xfrm>
          <a:solidFill>
            <a:schemeClr val="accent1"/>
          </a:solidFill>
        </p:spPr>
        <p:txBody>
          <a:bodyPr wrap="none" lIns="79200" tIns="90000" bIns="90000" anchor="ctr">
            <a:spAutoFit/>
          </a:bodyPr>
          <a:lstStyle>
            <a:lvl1pPr marL="0" indent="0" algn="l">
              <a:buNone/>
              <a:defRPr>
                <a:solidFill>
                  <a:schemeClr val="bg1"/>
                </a:solidFill>
              </a:defRPr>
            </a:lvl1pPr>
          </a:lstStyle>
          <a:p>
            <a:pPr lvl="0"/>
            <a:r>
              <a:rPr lang="de-DE" dirty="0"/>
              <a:t>Hier stehen zusätzliche Informationen</a:t>
            </a:r>
          </a:p>
        </p:txBody>
      </p:sp>
      <p:sp>
        <p:nvSpPr>
          <p:cNvPr id="18" name="Textplatzhalter 19">
            <a:extLst>
              <a:ext uri="{FF2B5EF4-FFF2-40B4-BE49-F238E27FC236}">
                <a16:creationId xmlns:a16="http://schemas.microsoft.com/office/drawing/2014/main" id="{ABEE89C3-D202-A13F-AF43-A4D539AE8C92}"/>
              </a:ext>
            </a:extLst>
          </p:cNvPr>
          <p:cNvSpPr>
            <a:spLocks noGrp="1"/>
          </p:cNvSpPr>
          <p:nvPr>
            <p:ph type="body" sz="quarter" idx="35" hasCustomPrompt="1"/>
          </p:nvPr>
        </p:nvSpPr>
        <p:spPr>
          <a:xfrm rot="120000">
            <a:off x="3221250" y="5182968"/>
            <a:ext cx="1824538" cy="427979"/>
          </a:xfrm>
          <a:solidFill>
            <a:schemeClr val="accent1"/>
          </a:solidFill>
        </p:spPr>
        <p:txBody>
          <a:bodyPr wrap="none" lIns="79200" tIns="90000" bIns="90000" anchor="ctr">
            <a:spAutoFit/>
          </a:bodyPr>
          <a:lstStyle>
            <a:lvl1pPr marL="0" indent="0" algn="l">
              <a:buNone/>
              <a:defRPr>
                <a:solidFill>
                  <a:schemeClr val="bg1"/>
                </a:solidFill>
              </a:defRPr>
            </a:lvl1pPr>
          </a:lstStyle>
          <a:p>
            <a:pPr lvl="0"/>
            <a:r>
              <a:rPr lang="de-DE" dirty="0"/>
              <a:t>ggf. in zwei Zeilen</a:t>
            </a:r>
          </a:p>
        </p:txBody>
      </p:sp>
      <p:sp>
        <p:nvSpPr>
          <p:cNvPr id="26" name="Textplatzhalter 24">
            <a:extLst>
              <a:ext uri="{FF2B5EF4-FFF2-40B4-BE49-F238E27FC236}">
                <a16:creationId xmlns:a16="http://schemas.microsoft.com/office/drawing/2014/main" id="{7323988B-8543-FC87-7E0C-7BC4C0CAC571}"/>
              </a:ext>
            </a:extLst>
          </p:cNvPr>
          <p:cNvSpPr>
            <a:spLocks noGrp="1"/>
          </p:cNvSpPr>
          <p:nvPr>
            <p:ph type="body" sz="quarter" idx="37" hasCustomPrompt="1"/>
          </p:nvPr>
        </p:nvSpPr>
        <p:spPr>
          <a:xfrm rot="-120000">
            <a:off x="2783225" y="3691906"/>
            <a:ext cx="4134465" cy="699404"/>
          </a:xfrm>
          <a:gradFill>
            <a:gsLst>
              <a:gs pos="0">
                <a:srgbClr val="E3000F"/>
              </a:gs>
              <a:gs pos="100000">
                <a:srgbClr val="A71511"/>
              </a:gs>
            </a:gsLst>
            <a:lin ang="0" scaled="1"/>
          </a:gradFill>
        </p:spPr>
        <p:txBody>
          <a:bodyPr wrap="none" lIns="79200" tIns="72000" bIns="72000">
            <a:spAutoFit/>
          </a:bodyPr>
          <a:lstStyle>
            <a:lvl1pPr marL="0" indent="0">
              <a:buNone/>
              <a:defRPr sz="3600" b="1">
                <a:solidFill>
                  <a:schemeClr val="bg1"/>
                </a:solidFill>
              </a:defRPr>
            </a:lvl1pPr>
            <a:lvl2pPr>
              <a:defRPr sz="2800">
                <a:solidFill>
                  <a:schemeClr val="bg1"/>
                </a:solidFill>
              </a:defRPr>
            </a:lvl2pPr>
            <a:lvl3pPr>
              <a:defRPr sz="2400">
                <a:solidFill>
                  <a:schemeClr val="bg1"/>
                </a:solidFill>
              </a:defRPr>
            </a:lvl3pPr>
            <a:lvl4pPr>
              <a:defRPr sz="1800">
                <a:solidFill>
                  <a:schemeClr val="bg1"/>
                </a:solidFill>
              </a:defRPr>
            </a:lvl4pPr>
            <a:lvl5pPr>
              <a:defRPr sz="1800">
                <a:solidFill>
                  <a:schemeClr val="bg1"/>
                </a:solidFill>
              </a:defRPr>
            </a:lvl5pPr>
          </a:lstStyle>
          <a:p>
            <a:pPr lvl="0"/>
            <a:r>
              <a:rPr lang="de-DE" dirty="0"/>
              <a:t>ggf. in zwei Zeilen</a:t>
            </a:r>
          </a:p>
        </p:txBody>
      </p:sp>
      <p:sp>
        <p:nvSpPr>
          <p:cNvPr id="27" name="Textplatzhalter 24">
            <a:extLst>
              <a:ext uri="{FF2B5EF4-FFF2-40B4-BE49-F238E27FC236}">
                <a16:creationId xmlns:a16="http://schemas.microsoft.com/office/drawing/2014/main" id="{F94772EB-5C50-3D62-8C0A-DF311C449090}"/>
              </a:ext>
            </a:extLst>
          </p:cNvPr>
          <p:cNvSpPr>
            <a:spLocks noGrp="1"/>
          </p:cNvSpPr>
          <p:nvPr>
            <p:ph type="body" sz="quarter" idx="38" hasCustomPrompt="1"/>
          </p:nvPr>
        </p:nvSpPr>
        <p:spPr>
          <a:xfrm rot="-240000">
            <a:off x="2515538" y="2714520"/>
            <a:ext cx="7160935" cy="699404"/>
          </a:xfrm>
          <a:gradFill>
            <a:gsLst>
              <a:gs pos="0">
                <a:srgbClr val="E3000F"/>
              </a:gs>
              <a:gs pos="100000">
                <a:srgbClr val="A71511"/>
              </a:gs>
            </a:gsLst>
            <a:lin ang="0" scaled="1"/>
          </a:gradFill>
        </p:spPr>
        <p:txBody>
          <a:bodyPr wrap="none" lIns="79200" tIns="72000" bIns="72000">
            <a:spAutoFit/>
          </a:bodyPr>
          <a:lstStyle>
            <a:lvl1pPr marL="0" indent="0">
              <a:buNone/>
              <a:defRPr sz="3600" b="1">
                <a:solidFill>
                  <a:schemeClr val="bg1"/>
                </a:solidFill>
              </a:defRPr>
            </a:lvl1pPr>
            <a:lvl2pPr>
              <a:defRPr sz="2800">
                <a:solidFill>
                  <a:schemeClr val="bg1"/>
                </a:solidFill>
              </a:defRPr>
            </a:lvl2pPr>
            <a:lvl3pPr>
              <a:defRPr sz="2400">
                <a:solidFill>
                  <a:schemeClr val="bg1"/>
                </a:solidFill>
              </a:defRPr>
            </a:lvl3pPr>
            <a:lvl4pPr>
              <a:defRPr sz="1800">
                <a:solidFill>
                  <a:schemeClr val="bg1"/>
                </a:solidFill>
              </a:defRPr>
            </a:lvl4pPr>
            <a:lvl5pPr>
              <a:defRPr sz="1800">
                <a:solidFill>
                  <a:schemeClr val="bg1"/>
                </a:solidFill>
              </a:defRPr>
            </a:lvl5pPr>
          </a:lstStyle>
          <a:p>
            <a:pPr lvl="0"/>
            <a:r>
              <a:rPr lang="de-DE" dirty="0"/>
              <a:t>Hier steht der Präsentationstitel</a:t>
            </a:r>
          </a:p>
        </p:txBody>
      </p:sp>
      <p:sp>
        <p:nvSpPr>
          <p:cNvPr id="2" name="Freihandform: Form 1">
            <a:extLst>
              <a:ext uri="{FF2B5EF4-FFF2-40B4-BE49-F238E27FC236}">
                <a16:creationId xmlns:a16="http://schemas.microsoft.com/office/drawing/2014/main" id="{4D0E35D7-798C-EDFE-2E3B-C3A4E5E8B2E3}"/>
              </a:ext>
            </a:extLst>
          </p:cNvPr>
          <p:cNvSpPr/>
          <p:nvPr userDrawn="1"/>
        </p:nvSpPr>
        <p:spPr>
          <a:xfrm>
            <a:off x="0" y="0"/>
            <a:ext cx="12192000" cy="6858000"/>
          </a:xfrm>
          <a:custGeom>
            <a:avLst/>
            <a:gdLst>
              <a:gd name="connsiteX0" fmla="*/ 227468 w 12192000"/>
              <a:gd name="connsiteY0" fmla="*/ 225425 h 6858000"/>
              <a:gd name="connsiteX1" fmla="*/ 227468 w 12192000"/>
              <a:gd name="connsiteY1" fmla="*/ 6632575 h 6858000"/>
              <a:gd name="connsiteX2" fmla="*/ 11964988 w 12192000"/>
              <a:gd name="connsiteY2" fmla="*/ 6632575 h 6858000"/>
              <a:gd name="connsiteX3" fmla="*/ 11964988 w 12192000"/>
              <a:gd name="connsiteY3" fmla="*/ 225425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27468" y="225425"/>
                </a:moveTo>
                <a:lnTo>
                  <a:pt x="227468" y="6632575"/>
                </a:lnTo>
                <a:lnTo>
                  <a:pt x="11964988" y="6632575"/>
                </a:lnTo>
                <a:lnTo>
                  <a:pt x="11964988" y="225425"/>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2" name="Textplatzhalter 10">
            <a:extLst>
              <a:ext uri="{FF2B5EF4-FFF2-40B4-BE49-F238E27FC236}">
                <a16:creationId xmlns:a16="http://schemas.microsoft.com/office/drawing/2014/main" id="{CF1F0861-5CA7-FB64-B60A-0C445971B64E}"/>
              </a:ext>
            </a:extLst>
          </p:cNvPr>
          <p:cNvSpPr>
            <a:spLocks noGrp="1"/>
          </p:cNvSpPr>
          <p:nvPr>
            <p:ph type="body" sz="quarter" idx="10" hasCustomPrompt="1"/>
          </p:nvPr>
        </p:nvSpPr>
        <p:spPr>
          <a:xfrm>
            <a:off x="227014" y="6684168"/>
            <a:ext cx="122238" cy="122238"/>
          </a:xfrm>
          <a:prstGeom prst="ellipse">
            <a:avLst/>
          </a:prstGeom>
          <a:solidFill>
            <a:schemeClr val="bg1"/>
          </a:solidFill>
          <a:ln w="3175">
            <a:solidFill>
              <a:schemeClr val="tx1"/>
            </a:solidFill>
          </a:ln>
        </p:spPr>
        <p:txBody>
          <a:bodyPr>
            <a:noAutofit/>
          </a:bodyPr>
          <a:lstStyle>
            <a:lvl1pPr marL="0" indent="0">
              <a:buNone/>
              <a:defRPr sz="500">
                <a:solidFill>
                  <a:schemeClr val="tx1">
                    <a:alpha val="0"/>
                  </a:schemeClr>
                </a:solidFill>
              </a:defRPr>
            </a:lvl1pPr>
          </a:lstStyle>
          <a:p>
            <a:pPr lvl="0"/>
            <a:r>
              <a:rPr lang="de-DE" dirty="0"/>
              <a:t>.</a:t>
            </a:r>
          </a:p>
        </p:txBody>
      </p:sp>
      <p:sp>
        <p:nvSpPr>
          <p:cNvPr id="9" name="Textplatzhalter 16">
            <a:extLst>
              <a:ext uri="{FF2B5EF4-FFF2-40B4-BE49-F238E27FC236}">
                <a16:creationId xmlns:a16="http://schemas.microsoft.com/office/drawing/2014/main" id="{6941B6CD-BF87-D11B-11B3-45ECB3423843}"/>
              </a:ext>
            </a:extLst>
          </p:cNvPr>
          <p:cNvSpPr>
            <a:spLocks noGrp="1"/>
          </p:cNvSpPr>
          <p:nvPr>
            <p:ph type="body" sz="quarter" idx="43" hasCustomPrompt="1"/>
          </p:nvPr>
        </p:nvSpPr>
        <p:spPr>
          <a:xfrm>
            <a:off x="9268588" y="666749"/>
            <a:ext cx="2696400" cy="694800"/>
          </a:xfrm>
          <a:blipFill>
            <a:blip r:embed="rId10">
              <a:extLst>
                <a:ext uri="{96DAC541-7B7A-43D3-8B79-37D633B846F1}">
                  <asvg:svgBlip xmlns:asvg="http://schemas.microsoft.com/office/drawing/2016/SVG/main" r:embed="rId11"/>
                </a:ext>
              </a:extLst>
            </a:blip>
            <a:stretch>
              <a:fillRect/>
            </a:stretch>
          </a:blipFill>
          <a:ln>
            <a:solidFill>
              <a:schemeClr val="accent1">
                <a:alpha val="0"/>
              </a:schemeClr>
            </a:solidFill>
          </a:ln>
        </p:spPr>
        <p:txBody>
          <a:bodyPr anchor="ctr"/>
          <a:lstStyle>
            <a:lvl1pPr marL="0" indent="0" algn="ctr">
              <a:buNone/>
              <a:defRPr>
                <a:noFill/>
              </a:defRPr>
            </a:lvl1pPr>
          </a:lstStyle>
          <a:p>
            <a:pPr lvl="0"/>
            <a:r>
              <a:rPr lang="de-DE" dirty="0"/>
              <a:t> </a:t>
            </a:r>
          </a:p>
        </p:txBody>
      </p:sp>
      <p:sp>
        <p:nvSpPr>
          <p:cNvPr id="10" name="Textfeld 9">
            <a:extLst>
              <a:ext uri="{FF2B5EF4-FFF2-40B4-BE49-F238E27FC236}">
                <a16:creationId xmlns:a16="http://schemas.microsoft.com/office/drawing/2014/main" id="{75B6166D-484B-EC5B-745D-6E348C5F3FC8}"/>
              </a:ext>
            </a:extLst>
          </p:cNvPr>
          <p:cNvSpPr txBox="1"/>
          <p:nvPr userDrawn="1"/>
        </p:nvSpPr>
        <p:spPr>
          <a:xfrm>
            <a:off x="387931" y="6637988"/>
            <a:ext cx="2142836" cy="215444"/>
          </a:xfrm>
          <a:prstGeom prst="rect">
            <a:avLst/>
          </a:prstGeom>
          <a:noFill/>
        </p:spPr>
        <p:txBody>
          <a:bodyPr wrap="square" rtlCol="0">
            <a:spAutoFit/>
          </a:bodyPr>
          <a:lstStyle/>
          <a:p>
            <a:pPr algn="l"/>
            <a:r>
              <a:rPr lang="de-AT" sz="800" dirty="0"/>
              <a:t>TLP CLEAR</a:t>
            </a:r>
          </a:p>
        </p:txBody>
      </p:sp>
    </p:spTree>
    <p:extLst>
      <p:ext uri="{BB962C8B-B14F-4D97-AF65-F5344CB8AC3E}">
        <p14:creationId xmlns:p14="http://schemas.microsoft.com/office/powerpoint/2010/main" val="999136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left)">
                                      <p:cBhvr>
                                        <p:cTn id="10" dur="500"/>
                                        <p:tgtEl>
                                          <p:spTgt spid="2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7">
                                            <p:bg/>
                                          </p:spTgt>
                                        </p:tgtEl>
                                        <p:attrNameLst>
                                          <p:attrName>style.visibility</p:attrName>
                                        </p:attrNameLst>
                                      </p:cBhvr>
                                      <p:to>
                                        <p:strVal val="visible"/>
                                      </p:to>
                                    </p:set>
                                    <p:animEffect transition="in" filter="wipe(left)">
                                      <p:cBhvr>
                                        <p:cTn id="14" dur="500"/>
                                        <p:tgtEl>
                                          <p:spTgt spid="17">
                                            <p:bg/>
                                          </p:spTgt>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Effect transition="in" filter="wipe(left)">
                                      <p:cBhvr>
                                        <p:cTn id="18" dur="500"/>
                                        <p:tgtEl>
                                          <p:spTgt spid="17">
                                            <p:txEl>
                                              <p:pRg st="0" end="0"/>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8">
                                            <p:bg/>
                                          </p:spTgt>
                                        </p:tgtEl>
                                        <p:attrNameLst>
                                          <p:attrName>style.visibility</p:attrName>
                                        </p:attrNameLst>
                                      </p:cBhvr>
                                      <p:to>
                                        <p:strVal val="visible"/>
                                      </p:to>
                                    </p:set>
                                    <p:animEffect transition="in" filter="wipe(left)">
                                      <p:cBhvr>
                                        <p:cTn id="21" dur="500"/>
                                        <p:tgtEl>
                                          <p:spTgt spid="18">
                                            <p:bg/>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8">
                                            <p:txEl>
                                              <p:pRg st="0" end="0"/>
                                            </p:txEl>
                                          </p:spTgt>
                                        </p:tgtEl>
                                        <p:attrNameLst>
                                          <p:attrName>style.visibility</p:attrName>
                                        </p:attrNameLst>
                                      </p:cBhvr>
                                      <p:to>
                                        <p:strVal val="visible"/>
                                      </p:to>
                                    </p:set>
                                    <p:animEffect transition="in" filter="wipe(left)">
                                      <p:cBhvr>
                                        <p:cTn id="24"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animBg="1">
        <p:tmplLst>
          <p:tmpl>
            <p:tnLst>
              <p:par>
                <p:cTn presetID="22" presetClass="entr" presetSubtype="8"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wipe(left)">
                      <p:cBhvr>
                        <p:cTn dur="500"/>
                        <p:tgtEl>
                          <p:spTgt spid="17"/>
                        </p:tgtEl>
                      </p:cBhvr>
                    </p:animEffect>
                  </p:childTnLst>
                </p:cTn>
              </p:par>
            </p:tnLst>
          </p:tmpl>
          <p:tmpl lvl="1">
            <p:tnLst>
              <p:par>
                <p:cTn presetID="22" presetClass="entr" presetSubtype="8"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wipe(left)">
                      <p:cBhvr>
                        <p:cTn dur="500"/>
                        <p:tgtEl>
                          <p:spTgt spid="17"/>
                        </p:tgtEl>
                      </p:cBhvr>
                    </p:animEffect>
                  </p:childTnLst>
                </p:cTn>
              </p:par>
            </p:tnLst>
          </p:tmpl>
        </p:tmplLst>
      </p:bldP>
      <p:bldP spid="18" grpId="0" build="p" animBg="1">
        <p:tmplLst>
          <p:tmpl>
            <p:tnLst>
              <p:par>
                <p:cTn presetID="22" presetClass="entr" presetSubtype="8"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wipe(left)">
                      <p:cBhvr>
                        <p:cTn dur="500"/>
                        <p:tgtEl>
                          <p:spTgt spid="18"/>
                        </p:tgtEl>
                      </p:cBhvr>
                    </p:animEffect>
                  </p:childTnLst>
                </p:cTn>
              </p:par>
            </p:tnLst>
          </p:tmpl>
          <p:tmpl lvl="1">
            <p:tnLst>
              <p:par>
                <p:cTn presetID="22" presetClass="entr" presetSubtype="8"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wipe(left)">
                      <p:cBhvr>
                        <p:cTn dur="500"/>
                        <p:tgtEl>
                          <p:spTgt spid="18"/>
                        </p:tgtEl>
                      </p:cBhvr>
                    </p:animEffect>
                  </p:childTnLst>
                </p:cTn>
              </p:par>
            </p:tnLst>
          </p:tmpl>
        </p:tmplLst>
      </p:bldP>
      <p:bldP spid="26" grpId="0" animBg="1">
        <p:tmplLst>
          <p:tmpl>
            <p:tnLst>
              <p:par>
                <p:cTn presetID="22" presetClass="entr" presetSubtype="8" fill="hold" nodeType="with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wipe(left)">
                      <p:cBhvr>
                        <p:cTn dur="500"/>
                        <p:tgtEl>
                          <p:spTgt spid="26"/>
                        </p:tgtEl>
                      </p:cBhvr>
                    </p:animEffect>
                  </p:childTnLst>
                </p:cTn>
              </p:par>
            </p:tnLst>
          </p:tmpl>
        </p:tmplLst>
      </p:bldP>
      <p:bldP spid="27" grpId="0" animBg="1">
        <p:tmplLst>
          <p:tmpl>
            <p:tnLst>
              <p:par>
                <p:cTn presetID="22" presetClass="entr" presetSubtype="8" fill="hold" nodeType="with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wipe(left)">
                      <p:cBhvr>
                        <p:cTn dur="500"/>
                        <p:tgtEl>
                          <p:spTgt spid="27"/>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Bildplatzhalter 6">
            <a:extLst>
              <a:ext uri="{FF2B5EF4-FFF2-40B4-BE49-F238E27FC236}">
                <a16:creationId xmlns:a16="http://schemas.microsoft.com/office/drawing/2014/main" id="{61A94E67-0EBA-272C-D769-8D20AC27212C}"/>
              </a:ext>
            </a:extLst>
          </p:cNvPr>
          <p:cNvSpPr>
            <a:spLocks noGrp="1"/>
          </p:cNvSpPr>
          <p:nvPr>
            <p:ph type="pic" sz="quarter" idx="12" hasCustomPrompt="1"/>
          </p:nvPr>
        </p:nvSpPr>
        <p:spPr>
          <a:xfrm>
            <a:off x="0" y="0"/>
            <a:ext cx="3975100" cy="6858000"/>
          </a:xfrm>
        </p:spPr>
        <p:txBody>
          <a:bodyPr anchor="ctr"/>
          <a:lstStyle>
            <a:lvl1pPr marL="0" indent="0" algn="ctr">
              <a:spcAft>
                <a:spcPts val="0"/>
              </a:spcAft>
              <a:buNone/>
              <a:defRPr/>
            </a:lvl1pPr>
          </a:lstStyle>
          <a:p>
            <a:r>
              <a:rPr lang="de-DE" dirty="0"/>
              <a:t>Bild durch Klicken </a:t>
            </a:r>
            <a:br>
              <a:rPr lang="de-DE" dirty="0"/>
            </a:br>
            <a:r>
              <a:rPr lang="de-DE" dirty="0"/>
              <a:t>auf Symbol hinzufügen </a:t>
            </a:r>
            <a:br>
              <a:rPr lang="de-DE" dirty="0"/>
            </a:br>
            <a:r>
              <a:rPr lang="de-DE" dirty="0"/>
              <a:t>und anschließend „In den Hintergrund“ platzieren (rechte Maustaste) </a:t>
            </a:r>
          </a:p>
        </p:txBody>
      </p:sp>
      <p:sp>
        <p:nvSpPr>
          <p:cNvPr id="2" name="Rechteck 1">
            <a:extLst>
              <a:ext uri="{FF2B5EF4-FFF2-40B4-BE49-F238E27FC236}">
                <a16:creationId xmlns:a16="http://schemas.microsoft.com/office/drawing/2014/main" id="{61B513C2-FF71-959D-3552-1855D30A0886}"/>
              </a:ext>
            </a:extLst>
          </p:cNvPr>
          <p:cNvSpPr/>
          <p:nvPr userDrawn="1"/>
        </p:nvSpPr>
        <p:spPr>
          <a:xfrm>
            <a:off x="3975100" y="0"/>
            <a:ext cx="82169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Rechteck 33">
            <a:extLst>
              <a:ext uri="{FF2B5EF4-FFF2-40B4-BE49-F238E27FC236}">
                <a16:creationId xmlns:a16="http://schemas.microsoft.com/office/drawing/2014/main" id="{7CFF2703-8B89-B5FC-5939-E296DDAC4CE3}"/>
              </a:ext>
            </a:extLst>
          </p:cNvPr>
          <p:cNvSpPr/>
          <p:nvPr/>
        </p:nvSpPr>
        <p:spPr>
          <a:xfrm>
            <a:off x="3975100" y="0"/>
            <a:ext cx="82169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platzhalter 13">
            <a:extLst>
              <a:ext uri="{FF2B5EF4-FFF2-40B4-BE49-F238E27FC236}">
                <a16:creationId xmlns:a16="http://schemas.microsoft.com/office/drawing/2014/main" id="{F7F6A362-312E-7519-AB47-91EE5CBAC074}"/>
              </a:ext>
            </a:extLst>
          </p:cNvPr>
          <p:cNvSpPr>
            <a:spLocks noGrp="1"/>
          </p:cNvSpPr>
          <p:nvPr>
            <p:ph type="body" sz="quarter" idx="28" hasCustomPrompt="1"/>
          </p:nvPr>
        </p:nvSpPr>
        <p:spPr>
          <a:xfrm>
            <a:off x="-827497" y="4281714"/>
            <a:ext cx="4575583" cy="2808859"/>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7" name="Textplatzhalter 263">
            <a:extLst>
              <a:ext uri="{FF2B5EF4-FFF2-40B4-BE49-F238E27FC236}">
                <a16:creationId xmlns:a16="http://schemas.microsoft.com/office/drawing/2014/main" id="{3BBFA9B1-05E4-9F5E-8EF4-F9DB9E8CAA51}"/>
              </a:ext>
            </a:extLst>
          </p:cNvPr>
          <p:cNvSpPr>
            <a:spLocks noGrp="1"/>
          </p:cNvSpPr>
          <p:nvPr>
            <p:ph type="body" sz="quarter" idx="29" hasCustomPrompt="1"/>
          </p:nvPr>
        </p:nvSpPr>
        <p:spPr>
          <a:xfrm>
            <a:off x="-1582515" y="4631690"/>
            <a:ext cx="4575582" cy="2814139"/>
          </a:xfrm>
          <a:blipFill>
            <a:blip r:embed="rId4">
              <a:extLst>
                <a:ext uri="{96DAC541-7B7A-43D3-8B79-37D633B846F1}">
                  <asvg:svgBlip xmlns:asvg="http://schemas.microsoft.com/office/drawing/2016/SVG/main" r:embed="rId5"/>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8" name="Textplatzhalter 23">
            <a:extLst>
              <a:ext uri="{FF2B5EF4-FFF2-40B4-BE49-F238E27FC236}">
                <a16:creationId xmlns:a16="http://schemas.microsoft.com/office/drawing/2014/main" id="{DC85EC8D-E93B-4D38-AF34-0304565E4E74}"/>
              </a:ext>
            </a:extLst>
          </p:cNvPr>
          <p:cNvSpPr>
            <a:spLocks noGrp="1"/>
          </p:cNvSpPr>
          <p:nvPr>
            <p:ph type="body" sz="quarter" idx="13" hasCustomPrompt="1"/>
          </p:nvPr>
        </p:nvSpPr>
        <p:spPr>
          <a:xfrm rot="21480000">
            <a:off x="3093788" y="1527213"/>
            <a:ext cx="3065263" cy="427979"/>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90000" bIns="90000" rtlCol="0" anchor="ctr">
            <a:spAutoFit/>
          </a:bodyPr>
          <a:lstStyle>
            <a:lvl1pPr marL="0" indent="0" algn="l">
              <a:buFont typeface="Arial" panose="020B0604020202020204" pitchFamily="34" charset="0"/>
              <a:buNone/>
              <a:defRPr lang="de-DE" dirty="0" smtClean="0">
                <a:solidFill>
                  <a:schemeClr val="lt1"/>
                </a:solidFill>
                <a:latin typeface="+mn-lt"/>
              </a:defRPr>
            </a:lvl1pPr>
            <a:lvl2pPr marL="241200" indent="0" algn="l">
              <a:buNone/>
              <a:defRPr lang="de-DE" sz="1800" dirty="0" smtClean="0">
                <a:solidFill>
                  <a:schemeClr val="lt1"/>
                </a:solidFill>
              </a:defRPr>
            </a:lvl2pPr>
            <a:lvl3pPr marL="698400" indent="0" algn="l">
              <a:buNone/>
              <a:defRPr lang="de-DE" sz="1800" dirty="0" smtClean="0">
                <a:solidFill>
                  <a:schemeClr val="lt1"/>
                </a:solidFill>
              </a:defRPr>
            </a:lvl3pPr>
            <a:lvl4pPr marL="1155600" indent="0" algn="l">
              <a:buNone/>
              <a:defRPr lang="de-DE" sz="1800" dirty="0" smtClean="0">
                <a:solidFill>
                  <a:schemeClr val="lt1"/>
                </a:solidFill>
              </a:defRPr>
            </a:lvl4pPr>
            <a:lvl5pPr marL="1612800" indent="0" algn="l">
              <a:buNone/>
              <a:defRPr lang="de-DE" sz="1800" dirty="0">
                <a:solidFill>
                  <a:schemeClr val="lt1"/>
                </a:solidFill>
              </a:defRPr>
            </a:lvl5pPr>
          </a:lstStyle>
          <a:p>
            <a:pPr marL="0" lvl="0" algn="ctr"/>
            <a:r>
              <a:rPr lang="de-DE" dirty="0"/>
              <a:t>Hier steht die </a:t>
            </a:r>
            <a:r>
              <a:rPr lang="de-DE" dirty="0" err="1"/>
              <a:t>Subline</a:t>
            </a:r>
            <a:r>
              <a:rPr lang="de-DE" dirty="0"/>
              <a:t> (einzeilig)</a:t>
            </a:r>
          </a:p>
        </p:txBody>
      </p:sp>
      <p:sp>
        <p:nvSpPr>
          <p:cNvPr id="9" name="Textplatzhalter 26">
            <a:extLst>
              <a:ext uri="{FF2B5EF4-FFF2-40B4-BE49-F238E27FC236}">
                <a16:creationId xmlns:a16="http://schemas.microsoft.com/office/drawing/2014/main" id="{9D16D85C-3D98-42D8-BF7A-07C60ED819E4}"/>
              </a:ext>
            </a:extLst>
          </p:cNvPr>
          <p:cNvSpPr>
            <a:spLocks noGrp="1"/>
          </p:cNvSpPr>
          <p:nvPr>
            <p:ph type="body" sz="quarter" idx="14" hasCustomPrompt="1"/>
          </p:nvPr>
        </p:nvSpPr>
        <p:spPr>
          <a:xfrm rot="21360000">
            <a:off x="2330517" y="628622"/>
            <a:ext cx="4365299" cy="735756"/>
          </a:xfrm>
          <a:gradFill flip="none" rotWithShape="1">
            <a:gsLst>
              <a:gs pos="0">
                <a:srgbClr val="E3000F"/>
              </a:gs>
              <a:gs pos="100000">
                <a:srgbClr val="A7151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90000" bIns="90000" rtlCol="0" anchor="ctr">
            <a:spAutoFit/>
          </a:bodyPr>
          <a:lstStyle>
            <a:lvl1pPr marL="0" indent="0" algn="l">
              <a:buNone/>
              <a:defRPr lang="de-DE" sz="3600" b="1" smtClean="0">
                <a:solidFill>
                  <a:schemeClr val="lt1"/>
                </a:solidFill>
                <a:latin typeface="+mn-lt"/>
              </a:defRPr>
            </a:lvl1pPr>
            <a:lvl2pPr>
              <a:defRPr lang="de-DE" sz="1800" smtClean="0">
                <a:solidFill>
                  <a:schemeClr val="lt1"/>
                </a:solidFill>
              </a:defRPr>
            </a:lvl2pPr>
            <a:lvl3pPr>
              <a:defRPr lang="de-DE" sz="1800" smtClean="0">
                <a:solidFill>
                  <a:schemeClr val="lt1"/>
                </a:solidFill>
              </a:defRPr>
            </a:lvl3pPr>
            <a:lvl4pPr>
              <a:defRPr lang="de-DE" sz="1800" smtClean="0">
                <a:solidFill>
                  <a:schemeClr val="lt1"/>
                </a:solidFill>
              </a:defRPr>
            </a:lvl4pPr>
            <a:lvl5pPr>
              <a:defRPr lang="de-DE" sz="1800">
                <a:solidFill>
                  <a:schemeClr val="lt1"/>
                </a:solidFill>
              </a:defRPr>
            </a:lvl5pPr>
          </a:lstStyle>
          <a:p>
            <a:pPr marL="0" lvl="0" algn="ctr"/>
            <a:r>
              <a:rPr lang="de-DE" dirty="0"/>
              <a:t>Headline (einzeilig)</a:t>
            </a:r>
          </a:p>
        </p:txBody>
      </p:sp>
      <p:sp>
        <p:nvSpPr>
          <p:cNvPr id="36" name="Textplatzhalter 35">
            <a:extLst>
              <a:ext uri="{FF2B5EF4-FFF2-40B4-BE49-F238E27FC236}">
                <a16:creationId xmlns:a16="http://schemas.microsoft.com/office/drawing/2014/main" id="{CF0D35BD-6178-1AC5-5BA2-6D3F5854C3D8}"/>
              </a:ext>
            </a:extLst>
          </p:cNvPr>
          <p:cNvSpPr>
            <a:spLocks noGrp="1"/>
          </p:cNvSpPr>
          <p:nvPr>
            <p:ph type="body" sz="quarter" idx="37" hasCustomPrompt="1"/>
          </p:nvPr>
        </p:nvSpPr>
        <p:spPr>
          <a:xfrm>
            <a:off x="4775200" y="2597763"/>
            <a:ext cx="2804074" cy="735012"/>
          </a:xfrm>
        </p:spPr>
        <p:txBody>
          <a:bodyPr anchor="ctr"/>
          <a:lstStyle>
            <a:lvl1pPr marL="0" indent="0">
              <a:buNone/>
              <a:defRPr b="1"/>
            </a:lvl1pPr>
          </a:lstStyle>
          <a:p>
            <a:pPr lvl="0"/>
            <a:r>
              <a:rPr lang="de-DE" dirty="0"/>
              <a:t>Thema #1</a:t>
            </a:r>
          </a:p>
        </p:txBody>
      </p:sp>
      <p:sp>
        <p:nvSpPr>
          <p:cNvPr id="37" name="Textplatzhalter 35">
            <a:extLst>
              <a:ext uri="{FF2B5EF4-FFF2-40B4-BE49-F238E27FC236}">
                <a16:creationId xmlns:a16="http://schemas.microsoft.com/office/drawing/2014/main" id="{721A0363-3CC6-0EF1-FB3B-CDCD3A9676E6}"/>
              </a:ext>
            </a:extLst>
          </p:cNvPr>
          <p:cNvSpPr>
            <a:spLocks noGrp="1"/>
          </p:cNvSpPr>
          <p:nvPr>
            <p:ph type="body" sz="quarter" idx="38" hasCustomPrompt="1"/>
          </p:nvPr>
        </p:nvSpPr>
        <p:spPr>
          <a:xfrm>
            <a:off x="4775200" y="3988281"/>
            <a:ext cx="2804074" cy="735012"/>
          </a:xfrm>
        </p:spPr>
        <p:txBody>
          <a:bodyPr anchor="ctr"/>
          <a:lstStyle>
            <a:lvl1pPr marL="0" indent="0">
              <a:buNone/>
              <a:defRPr b="1"/>
            </a:lvl1pPr>
          </a:lstStyle>
          <a:p>
            <a:pPr lvl="0"/>
            <a:r>
              <a:rPr lang="de-DE" dirty="0"/>
              <a:t>Thema #2</a:t>
            </a:r>
          </a:p>
        </p:txBody>
      </p:sp>
      <p:sp>
        <p:nvSpPr>
          <p:cNvPr id="38" name="Textplatzhalter 35">
            <a:extLst>
              <a:ext uri="{FF2B5EF4-FFF2-40B4-BE49-F238E27FC236}">
                <a16:creationId xmlns:a16="http://schemas.microsoft.com/office/drawing/2014/main" id="{FD925D33-3ACE-1F90-559D-2BADF3123D05}"/>
              </a:ext>
            </a:extLst>
          </p:cNvPr>
          <p:cNvSpPr>
            <a:spLocks noGrp="1"/>
          </p:cNvSpPr>
          <p:nvPr>
            <p:ph type="body" sz="quarter" idx="39" hasCustomPrompt="1"/>
          </p:nvPr>
        </p:nvSpPr>
        <p:spPr>
          <a:xfrm>
            <a:off x="4775200" y="5386925"/>
            <a:ext cx="2804074" cy="735012"/>
          </a:xfrm>
        </p:spPr>
        <p:txBody>
          <a:bodyPr anchor="ctr"/>
          <a:lstStyle>
            <a:lvl1pPr marL="0" indent="0">
              <a:buNone/>
              <a:defRPr b="1"/>
            </a:lvl1pPr>
          </a:lstStyle>
          <a:p>
            <a:pPr lvl="0"/>
            <a:r>
              <a:rPr lang="de-DE" dirty="0"/>
              <a:t>Thema #3</a:t>
            </a:r>
          </a:p>
        </p:txBody>
      </p:sp>
      <p:sp>
        <p:nvSpPr>
          <p:cNvPr id="39" name="Textplatzhalter 35">
            <a:extLst>
              <a:ext uri="{FF2B5EF4-FFF2-40B4-BE49-F238E27FC236}">
                <a16:creationId xmlns:a16="http://schemas.microsoft.com/office/drawing/2014/main" id="{0D9C626F-276D-F2C9-D810-5B416F4CC02F}"/>
              </a:ext>
            </a:extLst>
          </p:cNvPr>
          <p:cNvSpPr>
            <a:spLocks noGrp="1"/>
          </p:cNvSpPr>
          <p:nvPr>
            <p:ph type="body" sz="quarter" idx="40" hasCustomPrompt="1"/>
          </p:nvPr>
        </p:nvSpPr>
        <p:spPr>
          <a:xfrm>
            <a:off x="9160914" y="2597763"/>
            <a:ext cx="2804074" cy="735012"/>
          </a:xfrm>
        </p:spPr>
        <p:txBody>
          <a:bodyPr anchor="ctr"/>
          <a:lstStyle>
            <a:lvl1pPr marL="0" indent="0">
              <a:buNone/>
              <a:defRPr b="1"/>
            </a:lvl1pPr>
          </a:lstStyle>
          <a:p>
            <a:pPr lvl="0"/>
            <a:r>
              <a:rPr lang="de-DE" dirty="0"/>
              <a:t>Thema #4</a:t>
            </a:r>
          </a:p>
        </p:txBody>
      </p:sp>
      <p:sp>
        <p:nvSpPr>
          <p:cNvPr id="40" name="Textplatzhalter 35">
            <a:extLst>
              <a:ext uri="{FF2B5EF4-FFF2-40B4-BE49-F238E27FC236}">
                <a16:creationId xmlns:a16="http://schemas.microsoft.com/office/drawing/2014/main" id="{874E736C-D241-DCF5-479F-1412609DDBCB}"/>
              </a:ext>
            </a:extLst>
          </p:cNvPr>
          <p:cNvSpPr>
            <a:spLocks noGrp="1"/>
          </p:cNvSpPr>
          <p:nvPr>
            <p:ph type="body" sz="quarter" idx="41" hasCustomPrompt="1"/>
          </p:nvPr>
        </p:nvSpPr>
        <p:spPr>
          <a:xfrm>
            <a:off x="9160914" y="3988281"/>
            <a:ext cx="2804074" cy="735012"/>
          </a:xfrm>
        </p:spPr>
        <p:txBody>
          <a:bodyPr anchor="ctr"/>
          <a:lstStyle>
            <a:lvl1pPr marL="0" indent="0">
              <a:buNone/>
              <a:defRPr b="1"/>
            </a:lvl1pPr>
          </a:lstStyle>
          <a:p>
            <a:pPr lvl="0"/>
            <a:r>
              <a:rPr lang="de-DE" dirty="0"/>
              <a:t>Thema #5</a:t>
            </a:r>
          </a:p>
        </p:txBody>
      </p:sp>
      <p:sp>
        <p:nvSpPr>
          <p:cNvPr id="41" name="Textplatzhalter 35">
            <a:extLst>
              <a:ext uri="{FF2B5EF4-FFF2-40B4-BE49-F238E27FC236}">
                <a16:creationId xmlns:a16="http://schemas.microsoft.com/office/drawing/2014/main" id="{1057F018-1734-4EDD-7D96-08A2C13CAC44}"/>
              </a:ext>
            </a:extLst>
          </p:cNvPr>
          <p:cNvSpPr>
            <a:spLocks noGrp="1"/>
          </p:cNvSpPr>
          <p:nvPr>
            <p:ph type="body" sz="quarter" idx="42" hasCustomPrompt="1"/>
          </p:nvPr>
        </p:nvSpPr>
        <p:spPr>
          <a:xfrm>
            <a:off x="9160914" y="5386925"/>
            <a:ext cx="2804074" cy="735012"/>
          </a:xfrm>
        </p:spPr>
        <p:txBody>
          <a:bodyPr anchor="ctr"/>
          <a:lstStyle>
            <a:lvl1pPr marL="0" indent="0">
              <a:buNone/>
              <a:defRPr b="1"/>
            </a:lvl1pPr>
          </a:lstStyle>
          <a:p>
            <a:pPr lvl="0"/>
            <a:r>
              <a:rPr lang="de-DE" dirty="0"/>
              <a:t>Thema #6</a:t>
            </a:r>
          </a:p>
        </p:txBody>
      </p:sp>
      <p:sp>
        <p:nvSpPr>
          <p:cNvPr id="6" name="Textplatzhalter 3">
            <a:extLst>
              <a:ext uri="{FF2B5EF4-FFF2-40B4-BE49-F238E27FC236}">
                <a16:creationId xmlns:a16="http://schemas.microsoft.com/office/drawing/2014/main" id="{E7B21FDD-7257-829B-1114-F0F0AB9FB01B}"/>
              </a:ext>
            </a:extLst>
          </p:cNvPr>
          <p:cNvSpPr>
            <a:spLocks noGrp="1"/>
          </p:cNvSpPr>
          <p:nvPr>
            <p:ph type="body" sz="quarter" idx="43" hasCustomPrompt="1"/>
          </p:nvPr>
        </p:nvSpPr>
        <p:spPr>
          <a:xfrm>
            <a:off x="3793167" y="2597572"/>
            <a:ext cx="720000" cy="735756"/>
          </a:xfrm>
          <a:gradFill>
            <a:gsLst>
              <a:gs pos="0">
                <a:srgbClr val="E3000F"/>
              </a:gs>
              <a:gs pos="100000">
                <a:srgbClr val="A71511"/>
              </a:gs>
            </a:gsLst>
            <a:lin ang="0" scaled="1"/>
          </a:gradFill>
        </p:spPr>
        <p:txBody>
          <a:bodyPr lIns="90000" anchor="ctr">
            <a:normAutofit/>
          </a:bodyPr>
          <a:lstStyle>
            <a:lvl1pPr marL="0" indent="0" algn="ctr">
              <a:buNone/>
              <a:defRPr sz="3600" b="1">
                <a:solidFill>
                  <a:schemeClr val="bg1"/>
                </a:solidFill>
              </a:defRPr>
            </a:lvl1pPr>
          </a:lstStyle>
          <a:p>
            <a:pPr lvl="0"/>
            <a:r>
              <a:rPr lang="de-DE" dirty="0"/>
              <a:t>1</a:t>
            </a:r>
          </a:p>
        </p:txBody>
      </p:sp>
      <p:sp>
        <p:nvSpPr>
          <p:cNvPr id="14" name="Textplatzhalter 3">
            <a:extLst>
              <a:ext uri="{FF2B5EF4-FFF2-40B4-BE49-F238E27FC236}">
                <a16:creationId xmlns:a16="http://schemas.microsoft.com/office/drawing/2014/main" id="{37DC8BB4-6C98-1206-5BF9-2F04A5BE1A2D}"/>
              </a:ext>
            </a:extLst>
          </p:cNvPr>
          <p:cNvSpPr>
            <a:spLocks noGrp="1"/>
          </p:cNvSpPr>
          <p:nvPr>
            <p:ph type="body" sz="quarter" idx="44" hasCustomPrompt="1"/>
          </p:nvPr>
        </p:nvSpPr>
        <p:spPr>
          <a:xfrm>
            <a:off x="3793167" y="3989370"/>
            <a:ext cx="720000" cy="735756"/>
          </a:xfrm>
          <a:gradFill>
            <a:gsLst>
              <a:gs pos="0">
                <a:srgbClr val="E3000F"/>
              </a:gs>
              <a:gs pos="100000">
                <a:srgbClr val="A71511"/>
              </a:gs>
            </a:gsLst>
            <a:lin ang="0" scaled="1"/>
          </a:gradFill>
        </p:spPr>
        <p:txBody>
          <a:bodyPr lIns="90000" anchor="ctr">
            <a:normAutofit/>
          </a:bodyPr>
          <a:lstStyle>
            <a:lvl1pPr marL="0" indent="0" algn="ctr">
              <a:buNone/>
              <a:defRPr sz="3600" b="1">
                <a:solidFill>
                  <a:schemeClr val="bg1"/>
                </a:solidFill>
              </a:defRPr>
            </a:lvl1pPr>
          </a:lstStyle>
          <a:p>
            <a:pPr lvl="0"/>
            <a:r>
              <a:rPr lang="de-DE" dirty="0"/>
              <a:t>2</a:t>
            </a:r>
          </a:p>
        </p:txBody>
      </p:sp>
      <p:sp>
        <p:nvSpPr>
          <p:cNvPr id="16" name="Textplatzhalter 3">
            <a:extLst>
              <a:ext uri="{FF2B5EF4-FFF2-40B4-BE49-F238E27FC236}">
                <a16:creationId xmlns:a16="http://schemas.microsoft.com/office/drawing/2014/main" id="{DFBFAAF7-355B-3D7D-8659-DEE1D9B3D9C0}"/>
              </a:ext>
            </a:extLst>
          </p:cNvPr>
          <p:cNvSpPr>
            <a:spLocks noGrp="1"/>
          </p:cNvSpPr>
          <p:nvPr>
            <p:ph type="body" sz="quarter" idx="45" hasCustomPrompt="1"/>
          </p:nvPr>
        </p:nvSpPr>
        <p:spPr>
          <a:xfrm>
            <a:off x="3793167" y="5386181"/>
            <a:ext cx="720000" cy="735756"/>
          </a:xfrm>
          <a:gradFill>
            <a:gsLst>
              <a:gs pos="0">
                <a:srgbClr val="E3000F"/>
              </a:gs>
              <a:gs pos="100000">
                <a:srgbClr val="A71511"/>
              </a:gs>
            </a:gsLst>
            <a:lin ang="0" scaled="1"/>
          </a:gradFill>
        </p:spPr>
        <p:txBody>
          <a:bodyPr lIns="90000" anchor="ctr">
            <a:normAutofit/>
          </a:bodyPr>
          <a:lstStyle>
            <a:lvl1pPr marL="0" indent="0" algn="ctr">
              <a:buNone/>
              <a:defRPr sz="3600" b="1">
                <a:solidFill>
                  <a:schemeClr val="bg1"/>
                </a:solidFill>
              </a:defRPr>
            </a:lvl1pPr>
          </a:lstStyle>
          <a:p>
            <a:pPr lvl="0"/>
            <a:r>
              <a:rPr lang="de-DE" dirty="0"/>
              <a:t>3</a:t>
            </a:r>
          </a:p>
        </p:txBody>
      </p:sp>
      <p:sp>
        <p:nvSpPr>
          <p:cNvPr id="20" name="Textplatzhalter 3">
            <a:extLst>
              <a:ext uri="{FF2B5EF4-FFF2-40B4-BE49-F238E27FC236}">
                <a16:creationId xmlns:a16="http://schemas.microsoft.com/office/drawing/2014/main" id="{5FE4B6DA-93EF-30EC-1A1C-E539613597D8}"/>
              </a:ext>
            </a:extLst>
          </p:cNvPr>
          <p:cNvSpPr>
            <a:spLocks noGrp="1"/>
          </p:cNvSpPr>
          <p:nvPr>
            <p:ph type="body" sz="quarter" idx="46" hasCustomPrompt="1"/>
          </p:nvPr>
        </p:nvSpPr>
        <p:spPr>
          <a:xfrm>
            <a:off x="8180783" y="2597572"/>
            <a:ext cx="720000" cy="735756"/>
          </a:xfrm>
          <a:gradFill>
            <a:gsLst>
              <a:gs pos="0">
                <a:srgbClr val="E3000F"/>
              </a:gs>
              <a:gs pos="100000">
                <a:srgbClr val="A71511"/>
              </a:gs>
            </a:gsLst>
            <a:lin ang="0" scaled="1"/>
          </a:gradFill>
        </p:spPr>
        <p:txBody>
          <a:bodyPr lIns="90000" anchor="ctr">
            <a:normAutofit/>
          </a:bodyPr>
          <a:lstStyle>
            <a:lvl1pPr marL="0" indent="0" algn="ctr">
              <a:buNone/>
              <a:defRPr sz="3600" b="1">
                <a:solidFill>
                  <a:schemeClr val="bg1"/>
                </a:solidFill>
              </a:defRPr>
            </a:lvl1pPr>
          </a:lstStyle>
          <a:p>
            <a:pPr lvl="0"/>
            <a:r>
              <a:rPr lang="de-DE" dirty="0"/>
              <a:t>4</a:t>
            </a:r>
          </a:p>
        </p:txBody>
      </p:sp>
      <p:sp>
        <p:nvSpPr>
          <p:cNvPr id="21" name="Textplatzhalter 3">
            <a:extLst>
              <a:ext uri="{FF2B5EF4-FFF2-40B4-BE49-F238E27FC236}">
                <a16:creationId xmlns:a16="http://schemas.microsoft.com/office/drawing/2014/main" id="{8BBEC8E4-C68E-63E2-4B5B-E4B54181D0E8}"/>
              </a:ext>
            </a:extLst>
          </p:cNvPr>
          <p:cNvSpPr>
            <a:spLocks noGrp="1"/>
          </p:cNvSpPr>
          <p:nvPr>
            <p:ph type="body" sz="quarter" idx="47" hasCustomPrompt="1"/>
          </p:nvPr>
        </p:nvSpPr>
        <p:spPr>
          <a:xfrm>
            <a:off x="8180783" y="3989370"/>
            <a:ext cx="720000" cy="735756"/>
          </a:xfrm>
          <a:gradFill>
            <a:gsLst>
              <a:gs pos="0">
                <a:srgbClr val="E3000F"/>
              </a:gs>
              <a:gs pos="100000">
                <a:srgbClr val="A71511"/>
              </a:gs>
            </a:gsLst>
            <a:lin ang="0" scaled="1"/>
          </a:gradFill>
        </p:spPr>
        <p:txBody>
          <a:bodyPr lIns="90000" anchor="ctr">
            <a:normAutofit/>
          </a:bodyPr>
          <a:lstStyle>
            <a:lvl1pPr marL="0" indent="0" algn="ctr">
              <a:buNone/>
              <a:defRPr sz="3600" b="1">
                <a:solidFill>
                  <a:schemeClr val="bg1"/>
                </a:solidFill>
              </a:defRPr>
            </a:lvl1pPr>
          </a:lstStyle>
          <a:p>
            <a:pPr lvl="0"/>
            <a:r>
              <a:rPr lang="de-DE" dirty="0"/>
              <a:t>5</a:t>
            </a:r>
          </a:p>
        </p:txBody>
      </p:sp>
      <p:sp>
        <p:nvSpPr>
          <p:cNvPr id="25" name="Textplatzhalter 3">
            <a:extLst>
              <a:ext uri="{FF2B5EF4-FFF2-40B4-BE49-F238E27FC236}">
                <a16:creationId xmlns:a16="http://schemas.microsoft.com/office/drawing/2014/main" id="{F2584938-3A81-EBEC-80DD-F717944036FD}"/>
              </a:ext>
            </a:extLst>
          </p:cNvPr>
          <p:cNvSpPr>
            <a:spLocks noGrp="1"/>
          </p:cNvSpPr>
          <p:nvPr>
            <p:ph type="body" sz="quarter" idx="48" hasCustomPrompt="1"/>
          </p:nvPr>
        </p:nvSpPr>
        <p:spPr>
          <a:xfrm>
            <a:off x="8180783" y="5386181"/>
            <a:ext cx="720000" cy="735756"/>
          </a:xfrm>
          <a:gradFill>
            <a:gsLst>
              <a:gs pos="0">
                <a:srgbClr val="E3000F"/>
              </a:gs>
              <a:gs pos="100000">
                <a:srgbClr val="A71511"/>
              </a:gs>
            </a:gsLst>
            <a:lin ang="0" scaled="1"/>
          </a:gradFill>
        </p:spPr>
        <p:txBody>
          <a:bodyPr lIns="90000" anchor="ctr">
            <a:normAutofit/>
          </a:bodyPr>
          <a:lstStyle>
            <a:lvl1pPr marL="0" indent="0" algn="ctr">
              <a:buNone/>
              <a:defRPr sz="3600" b="1">
                <a:solidFill>
                  <a:schemeClr val="bg1"/>
                </a:solidFill>
              </a:defRPr>
            </a:lvl1pPr>
          </a:lstStyle>
          <a:p>
            <a:pPr lvl="0"/>
            <a:r>
              <a:rPr lang="de-DE" dirty="0"/>
              <a:t>6</a:t>
            </a:r>
          </a:p>
        </p:txBody>
      </p:sp>
      <p:sp>
        <p:nvSpPr>
          <p:cNvPr id="4" name="Textplatzhalter 16">
            <a:extLst>
              <a:ext uri="{FF2B5EF4-FFF2-40B4-BE49-F238E27FC236}">
                <a16:creationId xmlns:a16="http://schemas.microsoft.com/office/drawing/2014/main" id="{64D25388-E750-A153-A445-AE23A106D76F}"/>
              </a:ext>
            </a:extLst>
          </p:cNvPr>
          <p:cNvSpPr>
            <a:spLocks noGrp="1"/>
          </p:cNvSpPr>
          <p:nvPr>
            <p:ph type="body" sz="quarter" idx="49" hasCustomPrompt="1"/>
          </p:nvPr>
        </p:nvSpPr>
        <p:spPr>
          <a:xfrm>
            <a:off x="9268588" y="666749"/>
            <a:ext cx="2696400" cy="694800"/>
          </a:xfrm>
          <a:blipFill>
            <a:blip r:embed="rId6">
              <a:extLst>
                <a:ext uri="{96DAC541-7B7A-43D3-8B79-37D633B846F1}">
                  <asvg:svgBlip xmlns:asvg="http://schemas.microsoft.com/office/drawing/2016/SVG/main" r:embed="rId7"/>
                </a:ext>
              </a:extLst>
            </a:blip>
            <a:stretch>
              <a:fillRect/>
            </a:stretch>
          </a:blipFill>
          <a:ln>
            <a:solidFill>
              <a:schemeClr val="accent1">
                <a:alpha val="0"/>
              </a:schemeClr>
            </a:solidFill>
          </a:ln>
        </p:spPr>
        <p:txBody>
          <a:bodyPr anchor="ctr"/>
          <a:lstStyle>
            <a:lvl1pPr marL="0" indent="0" algn="ctr">
              <a:buNone/>
              <a:defRPr>
                <a:noFill/>
              </a:defRPr>
            </a:lvl1pPr>
          </a:lstStyle>
          <a:p>
            <a:pPr lvl="0"/>
            <a:r>
              <a:rPr lang="de-DE" dirty="0"/>
              <a:t> </a:t>
            </a:r>
          </a:p>
        </p:txBody>
      </p:sp>
    </p:spTree>
    <p:extLst>
      <p:ext uri="{BB962C8B-B14F-4D97-AF65-F5344CB8AC3E}">
        <p14:creationId xmlns:p14="http://schemas.microsoft.com/office/powerpoint/2010/main" val="5688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42" presetClass="path" presetSubtype="0" decel="100000" fill="hold" grpId="1" nodeType="withEffect">
                                  <p:stCondLst>
                                    <p:cond delay="0"/>
                                  </p:stCondLst>
                                  <p:childTnLst>
                                    <p:animMotion origin="layout" path="M -0.01719 -0.00023 L -1.25E-6 1.85185E-6 " pathEditMode="relative" rAng="0" ptsTypes="AA">
                                      <p:cBhvr>
                                        <p:cTn id="9" dur="750" fill="hold"/>
                                        <p:tgtEl>
                                          <p:spTgt spid="36"/>
                                        </p:tgtEl>
                                        <p:attrNameLst>
                                          <p:attrName>ppt_x</p:attrName>
                                          <p:attrName>ppt_y</p:attrName>
                                        </p:attrNameLst>
                                      </p:cBhvr>
                                      <p:rCtr x="859" y="0"/>
                                    </p:animMotion>
                                  </p:childTnLst>
                                </p:cTn>
                              </p:par>
                              <p:par>
                                <p:cTn id="10" presetID="10" presetClass="entr" presetSubtype="0" fill="hold" grpId="0" nodeType="withEffect">
                                  <p:stCondLst>
                                    <p:cond delay="25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childTnLst>
                                </p:cTn>
                              </p:par>
                              <p:par>
                                <p:cTn id="13" presetID="42" presetClass="path" presetSubtype="0" decel="100000" fill="hold" grpId="1" nodeType="withEffect">
                                  <p:stCondLst>
                                    <p:cond delay="250"/>
                                  </p:stCondLst>
                                  <p:childTnLst>
                                    <p:animMotion origin="layout" path="M -0.01719 -0.00023 L -1.25E-6 1.85185E-6 " pathEditMode="relative" rAng="0" ptsTypes="AA">
                                      <p:cBhvr>
                                        <p:cTn id="14" dur="750" fill="hold"/>
                                        <p:tgtEl>
                                          <p:spTgt spid="37"/>
                                        </p:tgtEl>
                                        <p:attrNameLst>
                                          <p:attrName>ppt_x</p:attrName>
                                          <p:attrName>ppt_y</p:attrName>
                                        </p:attrNameLst>
                                      </p:cBhvr>
                                      <p:rCtr x="859" y="0"/>
                                    </p:animMotion>
                                  </p:childTnLst>
                                </p:cTn>
                              </p:par>
                              <p:par>
                                <p:cTn id="15" presetID="10" presetClass="entr" presetSubtype="0" fill="hold" grpId="0" nodeType="withEffect">
                                  <p:stCondLst>
                                    <p:cond delay="50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par>
                                <p:cTn id="18" presetID="42" presetClass="path" presetSubtype="0" decel="100000" fill="hold" grpId="1" nodeType="withEffect">
                                  <p:stCondLst>
                                    <p:cond delay="500"/>
                                  </p:stCondLst>
                                  <p:childTnLst>
                                    <p:animMotion origin="layout" path="M -0.01719 -0.00023 L -1.25E-6 1.85185E-6 " pathEditMode="relative" rAng="0" ptsTypes="AA">
                                      <p:cBhvr>
                                        <p:cTn id="19" dur="750" fill="hold"/>
                                        <p:tgtEl>
                                          <p:spTgt spid="38"/>
                                        </p:tgtEl>
                                        <p:attrNameLst>
                                          <p:attrName>ppt_x</p:attrName>
                                          <p:attrName>ppt_y</p:attrName>
                                        </p:attrNameLst>
                                      </p:cBhvr>
                                      <p:rCtr x="859" y="0"/>
                                    </p:animMotion>
                                  </p:childTnLst>
                                </p:cTn>
                              </p:par>
                              <p:par>
                                <p:cTn id="20" presetID="10" presetClass="entr" presetSubtype="0" fill="hold" grpId="0" nodeType="withEffect">
                                  <p:stCondLst>
                                    <p:cond delay="75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par>
                                <p:cTn id="23" presetID="42" presetClass="path" presetSubtype="0" decel="100000" fill="hold" grpId="1" nodeType="withEffect">
                                  <p:stCondLst>
                                    <p:cond delay="750"/>
                                  </p:stCondLst>
                                  <p:childTnLst>
                                    <p:animMotion origin="layout" path="M -0.01719 -0.00023 L -1.25E-6 1.85185E-6 " pathEditMode="relative" rAng="0" ptsTypes="AA">
                                      <p:cBhvr>
                                        <p:cTn id="24" dur="750" fill="hold"/>
                                        <p:tgtEl>
                                          <p:spTgt spid="39"/>
                                        </p:tgtEl>
                                        <p:attrNameLst>
                                          <p:attrName>ppt_x</p:attrName>
                                          <p:attrName>ppt_y</p:attrName>
                                        </p:attrNameLst>
                                      </p:cBhvr>
                                      <p:rCtr x="859" y="0"/>
                                    </p:animMotion>
                                  </p:childTnLst>
                                </p:cTn>
                              </p:par>
                              <p:par>
                                <p:cTn id="25" presetID="10" presetClass="entr" presetSubtype="0" fill="hold" grpId="0" nodeType="withEffect">
                                  <p:stCondLst>
                                    <p:cond delay="100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par>
                                <p:cTn id="28" presetID="42" presetClass="path" presetSubtype="0" decel="100000" fill="hold" grpId="1" nodeType="withEffect">
                                  <p:stCondLst>
                                    <p:cond delay="1000"/>
                                  </p:stCondLst>
                                  <p:childTnLst>
                                    <p:animMotion origin="layout" path="M -0.01719 -0.00023 L -1.25E-6 1.85185E-6 " pathEditMode="relative" rAng="0" ptsTypes="AA">
                                      <p:cBhvr>
                                        <p:cTn id="29" dur="750" fill="hold"/>
                                        <p:tgtEl>
                                          <p:spTgt spid="40"/>
                                        </p:tgtEl>
                                        <p:attrNameLst>
                                          <p:attrName>ppt_x</p:attrName>
                                          <p:attrName>ppt_y</p:attrName>
                                        </p:attrNameLst>
                                      </p:cBhvr>
                                      <p:rCtr x="859" y="0"/>
                                    </p:animMotion>
                                  </p:childTnLst>
                                </p:cTn>
                              </p:par>
                              <p:par>
                                <p:cTn id="30" presetID="10" presetClass="entr" presetSubtype="0" fill="hold" grpId="0" nodeType="withEffect">
                                  <p:stCondLst>
                                    <p:cond delay="125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childTnLst>
                                </p:cTn>
                              </p:par>
                              <p:par>
                                <p:cTn id="33" presetID="42" presetClass="path" presetSubtype="0" decel="100000" fill="hold" grpId="1" nodeType="withEffect">
                                  <p:stCondLst>
                                    <p:cond delay="1250"/>
                                  </p:stCondLst>
                                  <p:childTnLst>
                                    <p:animMotion origin="layout" path="M -0.01719 -0.00023 L -1.25E-6 1.85185E-6 " pathEditMode="relative" rAng="0" ptsTypes="AA">
                                      <p:cBhvr>
                                        <p:cTn id="34" dur="750" fill="hold"/>
                                        <p:tgtEl>
                                          <p:spTgt spid="41"/>
                                        </p:tgtEl>
                                        <p:attrNameLst>
                                          <p:attrName>ppt_x</p:attrName>
                                          <p:attrName>ppt_y</p:attrName>
                                        </p:attrNameLst>
                                      </p:cBhvr>
                                      <p:rCtr x="859" y="0"/>
                                    </p:animMotion>
                                  </p:childTnLst>
                                </p:cTn>
                              </p:par>
                              <p:par>
                                <p:cTn id="35" presetID="10"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par>
                                <p:cTn id="38" presetID="42" presetClass="path" presetSubtype="0" decel="100000" fill="hold" grpId="1" nodeType="withEffect">
                                  <p:stCondLst>
                                    <p:cond delay="0"/>
                                  </p:stCondLst>
                                  <p:childTnLst>
                                    <p:animMotion origin="layout" path="M -0.01719 -0.00023 L -1.25E-6 1.85185E-6 " pathEditMode="relative" rAng="0" ptsTypes="AA">
                                      <p:cBhvr>
                                        <p:cTn id="39" dur="750" fill="hold"/>
                                        <p:tgtEl>
                                          <p:spTgt spid="6"/>
                                        </p:tgtEl>
                                        <p:attrNameLst>
                                          <p:attrName>ppt_x</p:attrName>
                                          <p:attrName>ppt_y</p:attrName>
                                        </p:attrNameLst>
                                      </p:cBhvr>
                                      <p:rCtr x="859" y="0"/>
                                    </p:animMotion>
                                  </p:childTnLst>
                                </p:cTn>
                              </p:par>
                              <p:par>
                                <p:cTn id="40" presetID="10" presetClass="entr" presetSubtype="0" fill="hold" grpId="0" nodeType="withEffect">
                                  <p:stCondLst>
                                    <p:cond delay="25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42" presetClass="path" presetSubtype="0" decel="100000" fill="hold" grpId="1" nodeType="withEffect">
                                  <p:stCondLst>
                                    <p:cond delay="250"/>
                                  </p:stCondLst>
                                  <p:childTnLst>
                                    <p:animMotion origin="layout" path="M -0.01719 -0.00023 L -1.25E-6 1.85185E-6 " pathEditMode="relative" rAng="0" ptsTypes="AA">
                                      <p:cBhvr>
                                        <p:cTn id="44" dur="750" fill="hold"/>
                                        <p:tgtEl>
                                          <p:spTgt spid="14"/>
                                        </p:tgtEl>
                                        <p:attrNameLst>
                                          <p:attrName>ppt_x</p:attrName>
                                          <p:attrName>ppt_y</p:attrName>
                                        </p:attrNameLst>
                                      </p:cBhvr>
                                      <p:rCtr x="859" y="0"/>
                                    </p:animMotion>
                                  </p:childTnLst>
                                </p:cTn>
                              </p:par>
                              <p:par>
                                <p:cTn id="45" presetID="10" presetClass="entr" presetSubtype="0" fill="hold" grpId="0" nodeType="withEffect">
                                  <p:stCondLst>
                                    <p:cond delay="5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42" presetClass="path" presetSubtype="0" decel="100000" fill="hold" grpId="1" nodeType="withEffect">
                                  <p:stCondLst>
                                    <p:cond delay="500"/>
                                  </p:stCondLst>
                                  <p:childTnLst>
                                    <p:animMotion origin="layout" path="M -0.01719 -0.00023 L -1.25E-6 1.85185E-6 " pathEditMode="relative" rAng="0" ptsTypes="AA">
                                      <p:cBhvr>
                                        <p:cTn id="49" dur="750" fill="hold"/>
                                        <p:tgtEl>
                                          <p:spTgt spid="16"/>
                                        </p:tgtEl>
                                        <p:attrNameLst>
                                          <p:attrName>ppt_x</p:attrName>
                                          <p:attrName>ppt_y</p:attrName>
                                        </p:attrNameLst>
                                      </p:cBhvr>
                                      <p:rCtr x="859" y="0"/>
                                    </p:animMotion>
                                  </p:childTnLst>
                                </p:cTn>
                              </p:par>
                              <p:par>
                                <p:cTn id="50" presetID="10" presetClass="entr" presetSubtype="0" fill="hold" grpId="0" nodeType="withEffect">
                                  <p:stCondLst>
                                    <p:cond delay="75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42" presetClass="path" presetSubtype="0" decel="100000" fill="hold" grpId="1" nodeType="withEffect">
                                  <p:stCondLst>
                                    <p:cond delay="750"/>
                                  </p:stCondLst>
                                  <p:childTnLst>
                                    <p:animMotion origin="layout" path="M -0.01719 -0.00023 L -1.25E-6 1.85185E-6 " pathEditMode="relative" rAng="0" ptsTypes="AA">
                                      <p:cBhvr>
                                        <p:cTn id="54" dur="750" fill="hold"/>
                                        <p:tgtEl>
                                          <p:spTgt spid="20"/>
                                        </p:tgtEl>
                                        <p:attrNameLst>
                                          <p:attrName>ppt_x</p:attrName>
                                          <p:attrName>ppt_y</p:attrName>
                                        </p:attrNameLst>
                                      </p:cBhvr>
                                      <p:rCtr x="859" y="0"/>
                                    </p:animMotion>
                                  </p:childTnLst>
                                </p:cTn>
                              </p:par>
                              <p:par>
                                <p:cTn id="55" presetID="10" presetClass="entr" presetSubtype="0" fill="hold" grpId="0" nodeType="withEffect">
                                  <p:stCondLst>
                                    <p:cond delay="100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par>
                                <p:cTn id="58" presetID="42" presetClass="path" presetSubtype="0" decel="100000" fill="hold" grpId="1" nodeType="withEffect">
                                  <p:stCondLst>
                                    <p:cond delay="1000"/>
                                  </p:stCondLst>
                                  <p:childTnLst>
                                    <p:animMotion origin="layout" path="M -0.01719 -0.00023 L -1.25E-6 1.85185E-6 " pathEditMode="relative" rAng="0" ptsTypes="AA">
                                      <p:cBhvr>
                                        <p:cTn id="59" dur="750" fill="hold"/>
                                        <p:tgtEl>
                                          <p:spTgt spid="21"/>
                                        </p:tgtEl>
                                        <p:attrNameLst>
                                          <p:attrName>ppt_x</p:attrName>
                                          <p:attrName>ppt_y</p:attrName>
                                        </p:attrNameLst>
                                      </p:cBhvr>
                                      <p:rCtr x="859" y="0"/>
                                    </p:animMotion>
                                  </p:childTnLst>
                                </p:cTn>
                              </p:par>
                              <p:par>
                                <p:cTn id="60" presetID="10" presetClass="entr" presetSubtype="0" fill="hold" grpId="0" nodeType="withEffect">
                                  <p:stCondLst>
                                    <p:cond delay="125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42" presetClass="path" presetSubtype="0" decel="100000" fill="hold" grpId="1" nodeType="withEffect">
                                  <p:stCondLst>
                                    <p:cond delay="1250"/>
                                  </p:stCondLst>
                                  <p:childTnLst>
                                    <p:animMotion origin="layout" path="M -0.01719 -0.00023 L -1.25E-6 1.85185E-6 " pathEditMode="relative" rAng="0" ptsTypes="AA">
                                      <p:cBhvr>
                                        <p:cTn id="64" dur="750" fill="hold"/>
                                        <p:tgtEl>
                                          <p:spTgt spid="25"/>
                                        </p:tgtEl>
                                        <p:attrNameLst>
                                          <p:attrName>ppt_x</p:attrName>
                                          <p:attrName>ppt_y</p:attrName>
                                        </p:attrNameLst>
                                      </p:cBhvr>
                                      <p:rCtr x="85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tmplLst>
          <p:tmpl>
            <p:tnLst>
              <p:par>
                <p:cTn presetID="10" presetClass="entr" presetSubtype="0" fill="hold" nodeType="with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6" grpId="1"/>
      <p:bldP spid="37" grpId="0">
        <p:tmplLst>
          <p:tmpl>
            <p:tnLst>
              <p:par>
                <p:cTn presetID="10" presetClass="entr" presetSubtype="0" fill="hold" nodeType="withEffect">
                  <p:stCondLst>
                    <p:cond delay="25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7" grpId="1">
        <p:tmplLst>
          <p:tmpl>
            <p:tnLst>
              <p:par>
                <p:cTn presetID="42" presetClass="path" presetSubtype="0" decel="100000" fill="hold" nodeType="withEffect">
                  <p:stCondLst>
                    <p:cond delay="250"/>
                  </p:stCondLst>
                  <p:childTnLst>
                    <p:animMotion origin="layout" path="M -0.01719 -0.00023 L -1.25E-6 1.85185E-6 " pathEditMode="relative" rAng="0" ptsTypes="AA">
                      <p:cBhvr>
                        <p:cTn dur="750" fill="hold"/>
                        <p:tgtEl>
                          <p:spTgt spid="37"/>
                        </p:tgtEl>
                        <p:attrNameLst>
                          <p:attrName>ppt_x</p:attrName>
                          <p:attrName>ppt_y</p:attrName>
                        </p:attrNameLst>
                      </p:cBhvr>
                      <p:rCtr x="859" y="0"/>
                    </p:animMotion>
                  </p:childTnLst>
                </p:cTn>
              </p:par>
            </p:tnLst>
          </p:tmpl>
        </p:tmplLst>
      </p:bldP>
      <p:bldP spid="38" grpId="0">
        <p:tmplLst>
          <p:tmpl>
            <p:tnLst>
              <p:par>
                <p:cTn presetID="10" presetClass="entr" presetSubtype="0" fill="hold" nodeType="withEffect">
                  <p:stCondLst>
                    <p:cond delay="50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P spid="38" grpId="1">
        <p:tmplLst>
          <p:tmpl>
            <p:tnLst>
              <p:par>
                <p:cTn presetID="42" presetClass="path" presetSubtype="0" decel="100000" fill="hold" nodeType="withEffect">
                  <p:stCondLst>
                    <p:cond delay="500"/>
                  </p:stCondLst>
                  <p:childTnLst>
                    <p:animMotion origin="layout" path="M -0.01719 -0.00023 L -1.25E-6 1.85185E-6 " pathEditMode="relative" rAng="0" ptsTypes="AA">
                      <p:cBhvr>
                        <p:cTn dur="750" fill="hold"/>
                        <p:tgtEl>
                          <p:spTgt spid="38"/>
                        </p:tgtEl>
                        <p:attrNameLst>
                          <p:attrName>ppt_x</p:attrName>
                          <p:attrName>ppt_y</p:attrName>
                        </p:attrNameLst>
                      </p:cBhvr>
                      <p:rCtr x="859" y="0"/>
                    </p:animMotion>
                  </p:childTnLst>
                </p:cTn>
              </p:par>
            </p:tnLst>
          </p:tmpl>
        </p:tmplLst>
      </p:bldP>
      <p:bldP spid="39" grpId="0">
        <p:tmplLst>
          <p:tmpl>
            <p:tnLst>
              <p:par>
                <p:cTn presetID="10" presetClass="entr" presetSubtype="0" fill="hold" nodeType="withEffect">
                  <p:stCondLst>
                    <p:cond delay="75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39" grpId="1">
        <p:tmplLst>
          <p:tmpl>
            <p:tnLst>
              <p:par>
                <p:cTn presetID="42" presetClass="path" presetSubtype="0" decel="100000" fill="hold" nodeType="withEffect">
                  <p:stCondLst>
                    <p:cond delay="750"/>
                  </p:stCondLst>
                  <p:childTnLst>
                    <p:animMotion origin="layout" path="M -0.01719 -0.00023 L -1.25E-6 1.85185E-6 " pathEditMode="relative" rAng="0" ptsTypes="AA">
                      <p:cBhvr>
                        <p:cTn dur="750" fill="hold"/>
                        <p:tgtEl>
                          <p:spTgt spid="39"/>
                        </p:tgtEl>
                        <p:attrNameLst>
                          <p:attrName>ppt_x</p:attrName>
                          <p:attrName>ppt_y</p:attrName>
                        </p:attrNameLst>
                      </p:cBhvr>
                      <p:rCtr x="859" y="0"/>
                    </p:animMotion>
                  </p:childTnLst>
                </p:cTn>
              </p:par>
            </p:tnLst>
          </p:tmpl>
        </p:tmplLst>
      </p:bldP>
      <p:bldP spid="40" grpId="0">
        <p:tmplLst>
          <p:tmpl>
            <p:tnLst>
              <p:par>
                <p:cTn presetID="10" presetClass="entr" presetSubtype="0" fill="hold" nodeType="withEffect">
                  <p:stCondLst>
                    <p:cond delay="1000"/>
                  </p:stCondLst>
                  <p:childTnLst>
                    <p:set>
                      <p:cBhvr>
                        <p:cTn dur="1" fill="hold">
                          <p:stCondLst>
                            <p:cond delay="0"/>
                          </p:stCondLst>
                        </p:cTn>
                        <p:tgtEl>
                          <p:spTgt spid="40"/>
                        </p:tgtEl>
                        <p:attrNameLst>
                          <p:attrName>style.visibility</p:attrName>
                        </p:attrNameLst>
                      </p:cBhvr>
                      <p:to>
                        <p:strVal val="visible"/>
                      </p:to>
                    </p:set>
                    <p:animEffect transition="in" filter="fade">
                      <p:cBhvr>
                        <p:cTn dur="500"/>
                        <p:tgtEl>
                          <p:spTgt spid="40"/>
                        </p:tgtEl>
                      </p:cBhvr>
                    </p:animEffect>
                  </p:childTnLst>
                </p:cTn>
              </p:par>
            </p:tnLst>
          </p:tmpl>
        </p:tmplLst>
      </p:bldP>
      <p:bldP spid="40" grpId="1">
        <p:tmplLst>
          <p:tmpl>
            <p:tnLst>
              <p:par>
                <p:cTn presetID="42" presetClass="path" presetSubtype="0" decel="100000" fill="hold" nodeType="withEffect">
                  <p:stCondLst>
                    <p:cond delay="1000"/>
                  </p:stCondLst>
                  <p:childTnLst>
                    <p:animMotion origin="layout" path="M -0.01719 -0.00023 L -1.25E-6 1.85185E-6 " pathEditMode="relative" rAng="0" ptsTypes="AA">
                      <p:cBhvr>
                        <p:cTn dur="750" fill="hold"/>
                        <p:tgtEl>
                          <p:spTgt spid="40"/>
                        </p:tgtEl>
                        <p:attrNameLst>
                          <p:attrName>ppt_x</p:attrName>
                          <p:attrName>ppt_y</p:attrName>
                        </p:attrNameLst>
                      </p:cBhvr>
                      <p:rCtr x="859" y="0"/>
                    </p:animMotion>
                  </p:childTnLst>
                </p:cTn>
              </p:par>
            </p:tnLst>
          </p:tmpl>
        </p:tmplLst>
      </p:bldP>
      <p:bldP spid="41" grpId="0">
        <p:tmplLst>
          <p:tmpl>
            <p:tnLst>
              <p:par>
                <p:cTn presetID="10" presetClass="entr" presetSubtype="0" fill="hold" nodeType="withEffect">
                  <p:stCondLst>
                    <p:cond delay="125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childTnLst>
                </p:cTn>
              </p:par>
            </p:tnLst>
          </p:tmpl>
        </p:tmplLst>
      </p:bldP>
      <p:bldP spid="41" grpId="1">
        <p:tmplLst>
          <p:tmpl>
            <p:tnLst>
              <p:par>
                <p:cTn presetID="42" presetClass="path" presetSubtype="0" decel="100000" fill="hold" nodeType="withEffect">
                  <p:stCondLst>
                    <p:cond delay="1250"/>
                  </p:stCondLst>
                  <p:childTnLst>
                    <p:animMotion origin="layout" path="M -0.01719 -0.00023 L -1.25E-6 1.85185E-6 " pathEditMode="relative" rAng="0" ptsTypes="AA">
                      <p:cBhvr>
                        <p:cTn dur="750" fill="hold"/>
                        <p:tgtEl>
                          <p:spTgt spid="41"/>
                        </p:tgtEl>
                        <p:attrNameLst>
                          <p:attrName>ppt_x</p:attrName>
                          <p:attrName>ppt_y</p:attrName>
                        </p:attrNameLst>
                      </p:cBhvr>
                      <p:rCtr x="859" y="0"/>
                    </p:animMotion>
                  </p:childTnLst>
                </p:cTn>
              </p:par>
            </p:tnLst>
          </p:tmpl>
        </p:tmplLst>
      </p:bldP>
      <p:bldP spid="6" grpId="0" animBg="1">
        <p:tmplLst>
          <p:tmpl>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6" grpId="1" animBg="1"/>
      <p:bldP spid="14" grpId="0" animBg="1">
        <p:tmplLst>
          <p:tmpl>
            <p:tnLst>
              <p:par>
                <p:cTn presetID="10" presetClass="entr" presetSubtype="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4" grpId="1" animBg="1"/>
      <p:bldP spid="16" grpId="0" animBg="1">
        <p:tmplLst>
          <p:tmpl>
            <p:tnLst>
              <p:par>
                <p:cTn presetID="10" presetClass="entr" presetSubtype="0"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6" grpId="1" animBg="1"/>
      <p:bldP spid="20" grpId="0" animBg="1">
        <p:tmplLst>
          <p:tmpl>
            <p:tnLst>
              <p:par>
                <p:cTn presetID="10" presetClass="entr" presetSubtype="0" fill="hold" nodeType="withEffect">
                  <p:stCondLst>
                    <p:cond delay="75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20" grpId="1" animBg="1">
        <p:tmplLst>
          <p:tmpl>
            <p:tnLst>
              <p:par>
                <p:cTn presetID="42" presetClass="path" presetSubtype="0" decel="100000" fill="hold" nodeType="withEffect">
                  <p:stCondLst>
                    <p:cond delay="750"/>
                  </p:stCondLst>
                  <p:childTnLst>
                    <p:animMotion origin="layout" path="M -0.01719 -0.00023 L -1.25E-6 1.85185E-6 " pathEditMode="relative" rAng="0" ptsTypes="AA">
                      <p:cBhvr>
                        <p:cTn dur="750" fill="hold"/>
                        <p:tgtEl>
                          <p:spTgt spid="20"/>
                        </p:tgtEl>
                        <p:attrNameLst>
                          <p:attrName>ppt_x</p:attrName>
                          <p:attrName>ppt_y</p:attrName>
                        </p:attrNameLst>
                      </p:cBhvr>
                      <p:rCtr x="859" y="0"/>
                    </p:animMotion>
                  </p:childTnLst>
                </p:cTn>
              </p:par>
            </p:tnLst>
          </p:tmpl>
        </p:tmplLst>
      </p:bldP>
      <p:bldP spid="21" grpId="0" animBg="1">
        <p:tmplLst>
          <p:tmpl>
            <p:tnLst>
              <p:par>
                <p:cTn presetID="10" presetClass="entr" presetSubtype="0" fill="hold" nodeType="withEffect">
                  <p:stCondLst>
                    <p:cond delay="10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1" grpId="1" animBg="1">
        <p:tmplLst>
          <p:tmpl>
            <p:tnLst>
              <p:par>
                <p:cTn presetID="42" presetClass="path" presetSubtype="0" decel="100000" fill="hold" nodeType="withEffect">
                  <p:stCondLst>
                    <p:cond delay="1000"/>
                  </p:stCondLst>
                  <p:childTnLst>
                    <p:animMotion origin="layout" path="M -0.01719 -0.00023 L -1.25E-6 1.85185E-6 " pathEditMode="relative" rAng="0" ptsTypes="AA">
                      <p:cBhvr>
                        <p:cTn dur="750" fill="hold"/>
                        <p:tgtEl>
                          <p:spTgt spid="21"/>
                        </p:tgtEl>
                        <p:attrNameLst>
                          <p:attrName>ppt_x</p:attrName>
                          <p:attrName>ppt_y</p:attrName>
                        </p:attrNameLst>
                      </p:cBhvr>
                      <p:rCtr x="859" y="0"/>
                    </p:animMotion>
                  </p:childTnLst>
                </p:cTn>
              </p:par>
            </p:tnLst>
          </p:tmpl>
        </p:tmplLst>
      </p:bldP>
      <p:bldP spid="25" grpId="0" animBg="1">
        <p:tmplLst>
          <p:tmpl>
            <p:tnLst>
              <p:par>
                <p:cTn presetID="10" presetClass="entr" presetSubtype="0" fill="hold" nodeType="withEffect">
                  <p:stCondLst>
                    <p:cond delay="125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5" grpId="1" animBg="1">
        <p:tmplLst>
          <p:tmpl>
            <p:tnLst>
              <p:par>
                <p:cTn presetID="42" presetClass="path" presetSubtype="0" decel="100000" fill="hold" nodeType="withEffect">
                  <p:stCondLst>
                    <p:cond delay="1250"/>
                  </p:stCondLst>
                  <p:childTnLst>
                    <p:animMotion origin="layout" path="M -0.01719 -0.00023 L -1.25E-6 1.85185E-6 " pathEditMode="relative" rAng="0" ptsTypes="AA">
                      <p:cBhvr>
                        <p:cTn dur="750" fill="hold"/>
                        <p:tgtEl>
                          <p:spTgt spid="25"/>
                        </p:tgtEl>
                        <p:attrNameLst>
                          <p:attrName>ppt_x</p:attrName>
                          <p:attrName>ppt_y</p:attrName>
                        </p:attrNameLst>
                      </p:cBhvr>
                      <p:rCtr x="859" y="0"/>
                    </p:animMotion>
                  </p:childTnLst>
                </p:cTn>
              </p:par>
            </p:tnLst>
          </p:tmpl>
        </p:tmplLst>
      </p:bldP>
    </p:bldLst>
  </p:timing>
  <p:extLst>
    <p:ext uri="{DCECCB84-F9BA-43D5-87BE-67443E8EF086}">
      <p15:sldGuideLst xmlns:p15="http://schemas.microsoft.com/office/powerpoint/2012/main">
        <p15:guide id="1" pos="2502" userDrawn="1">
          <p15:clr>
            <a:srgbClr val="E3000F"/>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 Inhalt">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0AF8D64D-145C-97FB-8DD3-594221AD1CC4}"/>
              </a:ext>
            </a:extLst>
          </p:cNvPr>
          <p:cNvSpPr>
            <a:spLocks noGrp="1"/>
          </p:cNvSpPr>
          <p:nvPr>
            <p:ph type="body" sz="quarter" idx="11"/>
          </p:nvPr>
        </p:nvSpPr>
        <p:spPr>
          <a:xfrm>
            <a:off x="227013" y="1196975"/>
            <a:ext cx="11737975" cy="54356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Titel 1">
            <a:extLst>
              <a:ext uri="{FF2B5EF4-FFF2-40B4-BE49-F238E27FC236}">
                <a16:creationId xmlns:a16="http://schemas.microsoft.com/office/drawing/2014/main" id="{AE9137D0-423E-9C63-0F93-7CA24E4E3580}"/>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5" name="Textplatzhalter 3">
            <a:extLst>
              <a:ext uri="{FF2B5EF4-FFF2-40B4-BE49-F238E27FC236}">
                <a16:creationId xmlns:a16="http://schemas.microsoft.com/office/drawing/2014/main" id="{B449630B-E3AD-63EC-3047-BF122062B03C}"/>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grpSp>
        <p:nvGrpSpPr>
          <p:cNvPr id="42" name="Gruppieren 41">
            <a:extLst>
              <a:ext uri="{FF2B5EF4-FFF2-40B4-BE49-F238E27FC236}">
                <a16:creationId xmlns:a16="http://schemas.microsoft.com/office/drawing/2014/main" id="{F90DAD24-D80E-76FC-EE54-5279ACA01712}"/>
              </a:ext>
            </a:extLst>
          </p:cNvPr>
          <p:cNvGrpSpPr/>
          <p:nvPr userDrawn="1"/>
        </p:nvGrpSpPr>
        <p:grpSpPr>
          <a:xfrm>
            <a:off x="10158415" y="310798"/>
            <a:ext cx="1685923" cy="293433"/>
            <a:chOff x="9423717" y="783239"/>
            <a:chExt cx="2371820" cy="412813"/>
          </a:xfrm>
        </p:grpSpPr>
        <p:sp>
          <p:nvSpPr>
            <p:cNvPr id="43" name="Freihandform: Form 42">
              <a:extLst>
                <a:ext uri="{FF2B5EF4-FFF2-40B4-BE49-F238E27FC236}">
                  <a16:creationId xmlns:a16="http://schemas.microsoft.com/office/drawing/2014/main" id="{B27C289D-0FA6-1B3D-2C6B-8F9B396C12E7}"/>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44" name="Freihandform: Form 43">
              <a:extLst>
                <a:ext uri="{FF2B5EF4-FFF2-40B4-BE49-F238E27FC236}">
                  <a16:creationId xmlns:a16="http://schemas.microsoft.com/office/drawing/2014/main" id="{9588C201-D119-40D8-E535-C8A73BEF2BF9}"/>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45" name="Freihandform: Form 44">
              <a:extLst>
                <a:ext uri="{FF2B5EF4-FFF2-40B4-BE49-F238E27FC236}">
                  <a16:creationId xmlns:a16="http://schemas.microsoft.com/office/drawing/2014/main" id="{37FF9D74-8C30-005B-C2DE-BB2E9602565F}"/>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46" name="Freihandform: Form 45">
              <a:extLst>
                <a:ext uri="{FF2B5EF4-FFF2-40B4-BE49-F238E27FC236}">
                  <a16:creationId xmlns:a16="http://schemas.microsoft.com/office/drawing/2014/main" id="{3226973F-6935-4254-FD92-707DC0AB3108}"/>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47" name="Freihandform: Form 46">
              <a:extLst>
                <a:ext uri="{FF2B5EF4-FFF2-40B4-BE49-F238E27FC236}">
                  <a16:creationId xmlns:a16="http://schemas.microsoft.com/office/drawing/2014/main" id="{C2AFD379-454B-51AB-ABBA-E2AF7C5AF6D3}"/>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48" name="Freihandform: Form 47">
              <a:extLst>
                <a:ext uri="{FF2B5EF4-FFF2-40B4-BE49-F238E27FC236}">
                  <a16:creationId xmlns:a16="http://schemas.microsoft.com/office/drawing/2014/main" id="{8BD7B53B-0E92-C0F6-02B1-FAC647D7720C}"/>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49" name="Freihandform: Form 48">
              <a:extLst>
                <a:ext uri="{FF2B5EF4-FFF2-40B4-BE49-F238E27FC236}">
                  <a16:creationId xmlns:a16="http://schemas.microsoft.com/office/drawing/2014/main" id="{53DBA546-E34C-9B75-B3DB-734D534AC2CC}"/>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50" name="Freihandform: Form 49">
              <a:extLst>
                <a:ext uri="{FF2B5EF4-FFF2-40B4-BE49-F238E27FC236}">
                  <a16:creationId xmlns:a16="http://schemas.microsoft.com/office/drawing/2014/main" id="{F99C3D7D-9147-162A-2EE8-0EDC1096E56E}"/>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1" name="Freihandform: Form 50">
              <a:extLst>
                <a:ext uri="{FF2B5EF4-FFF2-40B4-BE49-F238E27FC236}">
                  <a16:creationId xmlns:a16="http://schemas.microsoft.com/office/drawing/2014/main" id="{2CD1CCC6-7903-C6A4-2D89-5E240A3240AA}"/>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52" name="Freihandform: Form 51">
              <a:extLst>
                <a:ext uri="{FF2B5EF4-FFF2-40B4-BE49-F238E27FC236}">
                  <a16:creationId xmlns:a16="http://schemas.microsoft.com/office/drawing/2014/main" id="{66909636-D53B-64C1-9FFF-1ACF22FEC342}"/>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53" name="Freihandform: Form 52">
              <a:extLst>
                <a:ext uri="{FF2B5EF4-FFF2-40B4-BE49-F238E27FC236}">
                  <a16:creationId xmlns:a16="http://schemas.microsoft.com/office/drawing/2014/main" id="{EF71B91F-C831-6544-6A07-5632F17D930F}"/>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4" name="Freihandform: Form 53">
              <a:extLst>
                <a:ext uri="{FF2B5EF4-FFF2-40B4-BE49-F238E27FC236}">
                  <a16:creationId xmlns:a16="http://schemas.microsoft.com/office/drawing/2014/main" id="{4F87D066-7B94-A958-46CF-DFD8B41B9067}"/>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55" name="Freihandform: Form 54">
              <a:extLst>
                <a:ext uri="{FF2B5EF4-FFF2-40B4-BE49-F238E27FC236}">
                  <a16:creationId xmlns:a16="http://schemas.microsoft.com/office/drawing/2014/main" id="{E1D85489-EB75-29B1-647E-F7C51171BA00}"/>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6" name="Freihandform: Form 55">
              <a:extLst>
                <a:ext uri="{FF2B5EF4-FFF2-40B4-BE49-F238E27FC236}">
                  <a16:creationId xmlns:a16="http://schemas.microsoft.com/office/drawing/2014/main" id="{CC4BAAC6-CE00-364C-5776-FCDDDD70613F}"/>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57" name="Freihandform: Form 56">
              <a:extLst>
                <a:ext uri="{FF2B5EF4-FFF2-40B4-BE49-F238E27FC236}">
                  <a16:creationId xmlns:a16="http://schemas.microsoft.com/office/drawing/2014/main" id="{7BFEE220-FC56-BBA1-ACE8-662DDAE84A88}"/>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8" name="Freihandform: Form 57">
              <a:extLst>
                <a:ext uri="{FF2B5EF4-FFF2-40B4-BE49-F238E27FC236}">
                  <a16:creationId xmlns:a16="http://schemas.microsoft.com/office/drawing/2014/main" id="{293C64BE-3142-4C30-4AB2-80F37EE1C69D}"/>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9" name="Freihandform: Form 58">
              <a:extLst>
                <a:ext uri="{FF2B5EF4-FFF2-40B4-BE49-F238E27FC236}">
                  <a16:creationId xmlns:a16="http://schemas.microsoft.com/office/drawing/2014/main" id="{16BEFC73-C6D8-EABF-698A-6A110B2FD59F}"/>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60" name="Freihandform: Form 59">
              <a:extLst>
                <a:ext uri="{FF2B5EF4-FFF2-40B4-BE49-F238E27FC236}">
                  <a16:creationId xmlns:a16="http://schemas.microsoft.com/office/drawing/2014/main" id="{482B6557-0AD3-D9D9-0B88-4FE78C833183}"/>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1" name="Freihandform: Form 60">
              <a:extLst>
                <a:ext uri="{FF2B5EF4-FFF2-40B4-BE49-F238E27FC236}">
                  <a16:creationId xmlns:a16="http://schemas.microsoft.com/office/drawing/2014/main" id="{EEDA541C-21E6-18A0-6751-34EF830430C2}"/>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62" name="Freihandform: Form 61">
              <a:extLst>
                <a:ext uri="{FF2B5EF4-FFF2-40B4-BE49-F238E27FC236}">
                  <a16:creationId xmlns:a16="http://schemas.microsoft.com/office/drawing/2014/main" id="{E23BBF64-99C3-9A31-5A9F-9B13926E702F}"/>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3" name="Freihandform: Form 62">
              <a:extLst>
                <a:ext uri="{FF2B5EF4-FFF2-40B4-BE49-F238E27FC236}">
                  <a16:creationId xmlns:a16="http://schemas.microsoft.com/office/drawing/2014/main" id="{4722CBDE-A30E-3D62-4CAB-BCB45C67EA59}"/>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4" name="Freihandform: Form 63">
              <a:extLst>
                <a:ext uri="{FF2B5EF4-FFF2-40B4-BE49-F238E27FC236}">
                  <a16:creationId xmlns:a16="http://schemas.microsoft.com/office/drawing/2014/main" id="{BDC8CE79-1B26-EDE4-1F50-4BC57EC3752A}"/>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5" name="Freihandform: Form 64">
              <a:extLst>
                <a:ext uri="{FF2B5EF4-FFF2-40B4-BE49-F238E27FC236}">
                  <a16:creationId xmlns:a16="http://schemas.microsoft.com/office/drawing/2014/main" id="{6E6C9C60-5D1C-2FD5-692E-07DAEC9E58B0}"/>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66" name="Freihandform: Form 65">
              <a:extLst>
                <a:ext uri="{FF2B5EF4-FFF2-40B4-BE49-F238E27FC236}">
                  <a16:creationId xmlns:a16="http://schemas.microsoft.com/office/drawing/2014/main" id="{8D16BBB1-F96E-D108-6AD5-5AE7B432C9C5}"/>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67" name="Freihandform: Form 66">
              <a:extLst>
                <a:ext uri="{FF2B5EF4-FFF2-40B4-BE49-F238E27FC236}">
                  <a16:creationId xmlns:a16="http://schemas.microsoft.com/office/drawing/2014/main" id="{1415F362-1D1F-5726-9047-E9138E6D630A}"/>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68" name="Freihandform: Form 67">
              <a:extLst>
                <a:ext uri="{FF2B5EF4-FFF2-40B4-BE49-F238E27FC236}">
                  <a16:creationId xmlns:a16="http://schemas.microsoft.com/office/drawing/2014/main" id="{6601EF31-0F96-1130-FE4E-1A7D4A369852}"/>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69" name="Freihandform: Form 68">
              <a:extLst>
                <a:ext uri="{FF2B5EF4-FFF2-40B4-BE49-F238E27FC236}">
                  <a16:creationId xmlns:a16="http://schemas.microsoft.com/office/drawing/2014/main" id="{2DE67F35-0860-E044-1798-9E7ADD9670F3}"/>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70" name="Freihandform: Form 69">
              <a:extLst>
                <a:ext uri="{FF2B5EF4-FFF2-40B4-BE49-F238E27FC236}">
                  <a16:creationId xmlns:a16="http://schemas.microsoft.com/office/drawing/2014/main" id="{194DC75D-0C1F-4CD8-ADFB-4146B261A23A}"/>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71" name="Freihandform: Form 70">
              <a:extLst>
                <a:ext uri="{FF2B5EF4-FFF2-40B4-BE49-F238E27FC236}">
                  <a16:creationId xmlns:a16="http://schemas.microsoft.com/office/drawing/2014/main" id="{53B945AB-112E-F379-235E-0013D4A39E10}"/>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2" name="Freihandform: Form 71">
              <a:extLst>
                <a:ext uri="{FF2B5EF4-FFF2-40B4-BE49-F238E27FC236}">
                  <a16:creationId xmlns:a16="http://schemas.microsoft.com/office/drawing/2014/main" id="{ABCF8DAC-EFEB-E821-D9C2-91430D0BF722}"/>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3" name="Freihandform: Form 72">
              <a:extLst>
                <a:ext uri="{FF2B5EF4-FFF2-40B4-BE49-F238E27FC236}">
                  <a16:creationId xmlns:a16="http://schemas.microsoft.com/office/drawing/2014/main" id="{FDCC0C82-5FCC-EE75-4911-ABC639243236}"/>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74" name="Freihandform: Form 73">
              <a:extLst>
                <a:ext uri="{FF2B5EF4-FFF2-40B4-BE49-F238E27FC236}">
                  <a16:creationId xmlns:a16="http://schemas.microsoft.com/office/drawing/2014/main" id="{97D46701-8CD3-A5CE-0655-6FF2D68DBD1C}"/>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75" name="Freihandform: Form 74">
              <a:extLst>
                <a:ext uri="{FF2B5EF4-FFF2-40B4-BE49-F238E27FC236}">
                  <a16:creationId xmlns:a16="http://schemas.microsoft.com/office/drawing/2014/main" id="{88134358-E9CB-A53A-F75C-4068BFCCE6C9}"/>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76" name="Freihandform: Form 75">
              <a:extLst>
                <a:ext uri="{FF2B5EF4-FFF2-40B4-BE49-F238E27FC236}">
                  <a16:creationId xmlns:a16="http://schemas.microsoft.com/office/drawing/2014/main" id="{C59C732D-72E4-4D54-3271-07DB25403DC0}"/>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77" name="Freihandform: Form 76">
              <a:extLst>
                <a:ext uri="{FF2B5EF4-FFF2-40B4-BE49-F238E27FC236}">
                  <a16:creationId xmlns:a16="http://schemas.microsoft.com/office/drawing/2014/main" id="{4D7B5728-1C69-D532-24ED-DE4B12F484E0}"/>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78" name="Freihandform: Form 77">
              <a:extLst>
                <a:ext uri="{FF2B5EF4-FFF2-40B4-BE49-F238E27FC236}">
                  <a16:creationId xmlns:a16="http://schemas.microsoft.com/office/drawing/2014/main" id="{E6DC2779-BA3B-D82A-3DEE-5F8E1E92243D}"/>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1305221754"/>
      </p:ext>
    </p:extLst>
  </p:cSld>
  <p:clrMapOvr>
    <a:masterClrMapping/>
  </p:clrMapOvr>
  <p:extLst>
    <p:ext uri="{DCECCB84-F9BA-43D5-87BE-67443E8EF086}">
      <p15:sldGuideLst xmlns:p15="http://schemas.microsoft.com/office/powerpoint/2012/main">
        <p15:guide id="1" orient="horz" pos="754" userDrawn="1">
          <p15:clr>
            <a:srgbClr val="E3000F"/>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 Inhalt (blau)">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33F5354E-9F24-92BF-1075-7B920EB655AF}"/>
              </a:ext>
            </a:extLst>
          </p:cNvPr>
          <p:cNvSpPr/>
          <p:nvPr userDrawn="1"/>
        </p:nvSpPr>
        <p:spPr>
          <a:xfrm>
            <a:off x="0" y="1196975"/>
            <a:ext cx="12192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A8D6AB3E-09CB-85D1-CA1C-D2F9EA9B2EE4}"/>
              </a:ext>
            </a:extLst>
          </p:cNvPr>
          <p:cNvSpPr/>
          <p:nvPr/>
        </p:nvSpPr>
        <p:spPr>
          <a:xfrm>
            <a:off x="0" y="1196975"/>
            <a:ext cx="12192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platzhalter 5">
            <a:extLst>
              <a:ext uri="{FF2B5EF4-FFF2-40B4-BE49-F238E27FC236}">
                <a16:creationId xmlns:a16="http://schemas.microsoft.com/office/drawing/2014/main" id="{0AF8D64D-145C-97FB-8DD3-594221AD1CC4}"/>
              </a:ext>
            </a:extLst>
          </p:cNvPr>
          <p:cNvSpPr>
            <a:spLocks noGrp="1"/>
          </p:cNvSpPr>
          <p:nvPr>
            <p:ph type="body" sz="quarter" idx="11"/>
          </p:nvPr>
        </p:nvSpPr>
        <p:spPr>
          <a:xfrm>
            <a:off x="227013" y="1421393"/>
            <a:ext cx="11737975" cy="521118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Titel 1">
            <a:extLst>
              <a:ext uri="{FF2B5EF4-FFF2-40B4-BE49-F238E27FC236}">
                <a16:creationId xmlns:a16="http://schemas.microsoft.com/office/drawing/2014/main" id="{E9D56B28-02E5-685F-4E61-C72A0B87C392}"/>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10" name="Textplatzhalter 3">
            <a:extLst>
              <a:ext uri="{FF2B5EF4-FFF2-40B4-BE49-F238E27FC236}">
                <a16:creationId xmlns:a16="http://schemas.microsoft.com/office/drawing/2014/main" id="{DCB29CC2-EBA4-FF21-0E37-34E01BCBFC14}"/>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grpSp>
        <p:nvGrpSpPr>
          <p:cNvPr id="44" name="Gruppieren 43">
            <a:extLst>
              <a:ext uri="{FF2B5EF4-FFF2-40B4-BE49-F238E27FC236}">
                <a16:creationId xmlns:a16="http://schemas.microsoft.com/office/drawing/2014/main" id="{63BB778C-4EDF-81AE-8A7B-357C4B62A124}"/>
              </a:ext>
            </a:extLst>
          </p:cNvPr>
          <p:cNvGrpSpPr/>
          <p:nvPr userDrawn="1"/>
        </p:nvGrpSpPr>
        <p:grpSpPr>
          <a:xfrm>
            <a:off x="10158415" y="310798"/>
            <a:ext cx="1685923" cy="293433"/>
            <a:chOff x="9423717" y="783239"/>
            <a:chExt cx="2371820" cy="412813"/>
          </a:xfrm>
        </p:grpSpPr>
        <p:sp>
          <p:nvSpPr>
            <p:cNvPr id="45" name="Freihandform: Form 44">
              <a:extLst>
                <a:ext uri="{FF2B5EF4-FFF2-40B4-BE49-F238E27FC236}">
                  <a16:creationId xmlns:a16="http://schemas.microsoft.com/office/drawing/2014/main" id="{B53027B4-561F-FD8E-EEFB-197DC5A943E4}"/>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46" name="Freihandform: Form 45">
              <a:extLst>
                <a:ext uri="{FF2B5EF4-FFF2-40B4-BE49-F238E27FC236}">
                  <a16:creationId xmlns:a16="http://schemas.microsoft.com/office/drawing/2014/main" id="{FAB89B79-A0BA-5B60-2DE5-4106E82D24B3}"/>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47" name="Freihandform: Form 46">
              <a:extLst>
                <a:ext uri="{FF2B5EF4-FFF2-40B4-BE49-F238E27FC236}">
                  <a16:creationId xmlns:a16="http://schemas.microsoft.com/office/drawing/2014/main" id="{42A6A6A8-CCD2-F672-FC10-58556D27EC46}"/>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48" name="Freihandform: Form 47">
              <a:extLst>
                <a:ext uri="{FF2B5EF4-FFF2-40B4-BE49-F238E27FC236}">
                  <a16:creationId xmlns:a16="http://schemas.microsoft.com/office/drawing/2014/main" id="{1BB42896-974E-FCDC-B1CC-45FAD5A164A7}"/>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49" name="Freihandform: Form 48">
              <a:extLst>
                <a:ext uri="{FF2B5EF4-FFF2-40B4-BE49-F238E27FC236}">
                  <a16:creationId xmlns:a16="http://schemas.microsoft.com/office/drawing/2014/main" id="{1AABC43F-C5F0-A9CF-7032-ACEBF695CBE1}"/>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0" name="Freihandform: Form 49">
              <a:extLst>
                <a:ext uri="{FF2B5EF4-FFF2-40B4-BE49-F238E27FC236}">
                  <a16:creationId xmlns:a16="http://schemas.microsoft.com/office/drawing/2014/main" id="{2D2BE4AE-8D5B-85D7-8F23-FC9210106071}"/>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51" name="Freihandform: Form 50">
              <a:extLst>
                <a:ext uri="{FF2B5EF4-FFF2-40B4-BE49-F238E27FC236}">
                  <a16:creationId xmlns:a16="http://schemas.microsoft.com/office/drawing/2014/main" id="{8F7B1441-CC4C-5F38-69B8-EC6325E360D7}"/>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52" name="Freihandform: Form 51">
              <a:extLst>
                <a:ext uri="{FF2B5EF4-FFF2-40B4-BE49-F238E27FC236}">
                  <a16:creationId xmlns:a16="http://schemas.microsoft.com/office/drawing/2014/main" id="{CEBC1090-137F-7C6B-2223-937C70F06BED}"/>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3" name="Freihandform: Form 52">
              <a:extLst>
                <a:ext uri="{FF2B5EF4-FFF2-40B4-BE49-F238E27FC236}">
                  <a16:creationId xmlns:a16="http://schemas.microsoft.com/office/drawing/2014/main" id="{E3CF5260-74F9-9BDE-E0B1-D4400A208D8B}"/>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54" name="Freihandform: Form 53">
              <a:extLst>
                <a:ext uri="{FF2B5EF4-FFF2-40B4-BE49-F238E27FC236}">
                  <a16:creationId xmlns:a16="http://schemas.microsoft.com/office/drawing/2014/main" id="{D5F7DE05-67A3-455A-76A7-8D55E12822FF}"/>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55" name="Freihandform: Form 54">
              <a:extLst>
                <a:ext uri="{FF2B5EF4-FFF2-40B4-BE49-F238E27FC236}">
                  <a16:creationId xmlns:a16="http://schemas.microsoft.com/office/drawing/2014/main" id="{48880930-3621-990B-3215-87712A0C3828}"/>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6" name="Freihandform: Form 55">
              <a:extLst>
                <a:ext uri="{FF2B5EF4-FFF2-40B4-BE49-F238E27FC236}">
                  <a16:creationId xmlns:a16="http://schemas.microsoft.com/office/drawing/2014/main" id="{8DD8D119-106F-6F62-9692-05147A50817D}"/>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57" name="Freihandform: Form 56">
              <a:extLst>
                <a:ext uri="{FF2B5EF4-FFF2-40B4-BE49-F238E27FC236}">
                  <a16:creationId xmlns:a16="http://schemas.microsoft.com/office/drawing/2014/main" id="{6E782B5B-EBC1-9A40-4669-CCD744B6918D}"/>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8" name="Freihandform: Form 57">
              <a:extLst>
                <a:ext uri="{FF2B5EF4-FFF2-40B4-BE49-F238E27FC236}">
                  <a16:creationId xmlns:a16="http://schemas.microsoft.com/office/drawing/2014/main" id="{5D0013A9-3A8E-CCC7-F763-A1851F88DE89}"/>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59" name="Freihandform: Form 58">
              <a:extLst>
                <a:ext uri="{FF2B5EF4-FFF2-40B4-BE49-F238E27FC236}">
                  <a16:creationId xmlns:a16="http://schemas.microsoft.com/office/drawing/2014/main" id="{84A27855-6AE4-6BAE-77ED-2399C4AC76B9}"/>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0" name="Freihandform: Form 59">
              <a:extLst>
                <a:ext uri="{FF2B5EF4-FFF2-40B4-BE49-F238E27FC236}">
                  <a16:creationId xmlns:a16="http://schemas.microsoft.com/office/drawing/2014/main" id="{844BFEB5-B5D9-6B23-7247-BFCAD32B6350}"/>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1" name="Freihandform: Form 60">
              <a:extLst>
                <a:ext uri="{FF2B5EF4-FFF2-40B4-BE49-F238E27FC236}">
                  <a16:creationId xmlns:a16="http://schemas.microsoft.com/office/drawing/2014/main" id="{2FC4537C-3088-3212-6572-CAB1C0C8BF74}"/>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62" name="Freihandform: Form 61">
              <a:extLst>
                <a:ext uri="{FF2B5EF4-FFF2-40B4-BE49-F238E27FC236}">
                  <a16:creationId xmlns:a16="http://schemas.microsoft.com/office/drawing/2014/main" id="{095032BC-96A0-00DA-DEDB-F6DB17D62111}"/>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3" name="Freihandform: Form 62">
              <a:extLst>
                <a:ext uri="{FF2B5EF4-FFF2-40B4-BE49-F238E27FC236}">
                  <a16:creationId xmlns:a16="http://schemas.microsoft.com/office/drawing/2014/main" id="{607B3275-4858-6F01-4DDF-6F20F1EC5947}"/>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64" name="Freihandform: Form 63">
              <a:extLst>
                <a:ext uri="{FF2B5EF4-FFF2-40B4-BE49-F238E27FC236}">
                  <a16:creationId xmlns:a16="http://schemas.microsoft.com/office/drawing/2014/main" id="{660E767A-3131-8B08-E8DB-4387E408F53B}"/>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5" name="Freihandform: Form 64">
              <a:extLst>
                <a:ext uri="{FF2B5EF4-FFF2-40B4-BE49-F238E27FC236}">
                  <a16:creationId xmlns:a16="http://schemas.microsoft.com/office/drawing/2014/main" id="{BDDDAAAF-2443-D323-A676-0E2C86FC6C90}"/>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6" name="Freihandform: Form 65">
              <a:extLst>
                <a:ext uri="{FF2B5EF4-FFF2-40B4-BE49-F238E27FC236}">
                  <a16:creationId xmlns:a16="http://schemas.microsoft.com/office/drawing/2014/main" id="{8A7BBFC3-45EB-356A-D1F8-DF9DABE1E17F}"/>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7" name="Freihandform: Form 66">
              <a:extLst>
                <a:ext uri="{FF2B5EF4-FFF2-40B4-BE49-F238E27FC236}">
                  <a16:creationId xmlns:a16="http://schemas.microsoft.com/office/drawing/2014/main" id="{DBD8EFE2-4DB9-2859-8D51-D16ABE32D5C1}"/>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68" name="Freihandform: Form 67">
              <a:extLst>
                <a:ext uri="{FF2B5EF4-FFF2-40B4-BE49-F238E27FC236}">
                  <a16:creationId xmlns:a16="http://schemas.microsoft.com/office/drawing/2014/main" id="{2643FD6E-1E9E-BA6E-B77C-8E54840AC98B}"/>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69" name="Freihandform: Form 68">
              <a:extLst>
                <a:ext uri="{FF2B5EF4-FFF2-40B4-BE49-F238E27FC236}">
                  <a16:creationId xmlns:a16="http://schemas.microsoft.com/office/drawing/2014/main" id="{C6536E70-235E-9B6E-B6EC-4F93774B31C1}"/>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70" name="Freihandform: Form 69">
              <a:extLst>
                <a:ext uri="{FF2B5EF4-FFF2-40B4-BE49-F238E27FC236}">
                  <a16:creationId xmlns:a16="http://schemas.microsoft.com/office/drawing/2014/main" id="{7D14C0C6-01C3-C720-049F-282473DCDF2A}"/>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71" name="Freihandform: Form 70">
              <a:extLst>
                <a:ext uri="{FF2B5EF4-FFF2-40B4-BE49-F238E27FC236}">
                  <a16:creationId xmlns:a16="http://schemas.microsoft.com/office/drawing/2014/main" id="{C71FFD04-E89E-BE62-5ACF-468678313F93}"/>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72" name="Freihandform: Form 71">
              <a:extLst>
                <a:ext uri="{FF2B5EF4-FFF2-40B4-BE49-F238E27FC236}">
                  <a16:creationId xmlns:a16="http://schemas.microsoft.com/office/drawing/2014/main" id="{BEA7CB22-BBB5-2803-4D4D-CC6A3ECB7C7A}"/>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73" name="Freihandform: Form 72">
              <a:extLst>
                <a:ext uri="{FF2B5EF4-FFF2-40B4-BE49-F238E27FC236}">
                  <a16:creationId xmlns:a16="http://schemas.microsoft.com/office/drawing/2014/main" id="{40D5E9F5-B91B-0722-3D16-83AB13B54532}"/>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4" name="Freihandform: Form 73">
              <a:extLst>
                <a:ext uri="{FF2B5EF4-FFF2-40B4-BE49-F238E27FC236}">
                  <a16:creationId xmlns:a16="http://schemas.microsoft.com/office/drawing/2014/main" id="{E195AAC2-D7F0-85B9-A746-C7B3FF36CB6A}"/>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5" name="Freihandform: Form 74">
              <a:extLst>
                <a:ext uri="{FF2B5EF4-FFF2-40B4-BE49-F238E27FC236}">
                  <a16:creationId xmlns:a16="http://schemas.microsoft.com/office/drawing/2014/main" id="{CB4CCB73-CEA1-FE90-7106-839E80EA51E3}"/>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76" name="Freihandform: Form 75">
              <a:extLst>
                <a:ext uri="{FF2B5EF4-FFF2-40B4-BE49-F238E27FC236}">
                  <a16:creationId xmlns:a16="http://schemas.microsoft.com/office/drawing/2014/main" id="{FB20C94E-32CB-9B00-D63A-633D2DF8DEC9}"/>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77" name="Freihandform: Form 76">
              <a:extLst>
                <a:ext uri="{FF2B5EF4-FFF2-40B4-BE49-F238E27FC236}">
                  <a16:creationId xmlns:a16="http://schemas.microsoft.com/office/drawing/2014/main" id="{DAE96741-FA01-018B-06E2-8D32A1227422}"/>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78" name="Freihandform: Form 77">
              <a:extLst>
                <a:ext uri="{FF2B5EF4-FFF2-40B4-BE49-F238E27FC236}">
                  <a16:creationId xmlns:a16="http://schemas.microsoft.com/office/drawing/2014/main" id="{757C3BD2-1C5C-1173-F35D-5208022B3F40}"/>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79" name="Freihandform: Form 78">
              <a:extLst>
                <a:ext uri="{FF2B5EF4-FFF2-40B4-BE49-F238E27FC236}">
                  <a16:creationId xmlns:a16="http://schemas.microsoft.com/office/drawing/2014/main" id="{81B13801-1072-883A-4ACD-732060B343FD}"/>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80" name="Freihandform: Form 79">
              <a:extLst>
                <a:ext uri="{FF2B5EF4-FFF2-40B4-BE49-F238E27FC236}">
                  <a16:creationId xmlns:a16="http://schemas.microsoft.com/office/drawing/2014/main" id="{DB22351F-2094-5CFB-7F46-399C4B813320}"/>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1312055723"/>
      </p:ext>
    </p:extLst>
  </p:cSld>
  <p:clrMapOvr>
    <a:masterClrMapping/>
  </p:clrMapOvr>
  <p:extLst>
    <p:ext uri="{DCECCB84-F9BA-43D5-87BE-67443E8EF086}">
      <p15:sldGuideLst xmlns:p15="http://schemas.microsoft.com/office/powerpoint/2012/main">
        <p15:guide id="1" orient="horz" pos="754" userDrawn="1">
          <p15:clr>
            <a:srgbClr val="E3000F"/>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 Inhalt zweispaltig (blau)">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6C757FB3-0CC2-90A2-B57E-7494268F7083}"/>
              </a:ext>
            </a:extLst>
          </p:cNvPr>
          <p:cNvSpPr/>
          <p:nvPr userDrawn="1"/>
        </p:nvSpPr>
        <p:spPr>
          <a:xfrm>
            <a:off x="0" y="1196975"/>
            <a:ext cx="12192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A8D6AB3E-09CB-85D1-CA1C-D2F9EA9B2EE4}"/>
              </a:ext>
            </a:extLst>
          </p:cNvPr>
          <p:cNvSpPr/>
          <p:nvPr/>
        </p:nvSpPr>
        <p:spPr>
          <a:xfrm>
            <a:off x="0" y="1196975"/>
            <a:ext cx="12192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platzhalter 5">
            <a:extLst>
              <a:ext uri="{FF2B5EF4-FFF2-40B4-BE49-F238E27FC236}">
                <a16:creationId xmlns:a16="http://schemas.microsoft.com/office/drawing/2014/main" id="{ED99BECB-C8D0-D85E-92C5-0B1BAA383C9D}"/>
              </a:ext>
            </a:extLst>
          </p:cNvPr>
          <p:cNvSpPr>
            <a:spLocks noGrp="1"/>
          </p:cNvSpPr>
          <p:nvPr>
            <p:ph type="body" sz="quarter" idx="12"/>
          </p:nvPr>
        </p:nvSpPr>
        <p:spPr>
          <a:xfrm>
            <a:off x="227013" y="1421393"/>
            <a:ext cx="5760988" cy="521118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Textplatzhalter 5">
            <a:extLst>
              <a:ext uri="{FF2B5EF4-FFF2-40B4-BE49-F238E27FC236}">
                <a16:creationId xmlns:a16="http://schemas.microsoft.com/office/drawing/2014/main" id="{74EE573E-1EBD-1A42-5C84-698EAC0CE1DB}"/>
              </a:ext>
            </a:extLst>
          </p:cNvPr>
          <p:cNvSpPr>
            <a:spLocks noGrp="1"/>
          </p:cNvSpPr>
          <p:nvPr>
            <p:ph type="body" sz="quarter" idx="13"/>
          </p:nvPr>
        </p:nvSpPr>
        <p:spPr>
          <a:xfrm>
            <a:off x="6204001" y="1421393"/>
            <a:ext cx="5760988" cy="521118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Titel 1">
            <a:extLst>
              <a:ext uri="{FF2B5EF4-FFF2-40B4-BE49-F238E27FC236}">
                <a16:creationId xmlns:a16="http://schemas.microsoft.com/office/drawing/2014/main" id="{A68FF248-6D87-4087-9E7B-1429D59BD472}"/>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7" name="Textplatzhalter 3">
            <a:extLst>
              <a:ext uri="{FF2B5EF4-FFF2-40B4-BE49-F238E27FC236}">
                <a16:creationId xmlns:a16="http://schemas.microsoft.com/office/drawing/2014/main" id="{62BC2766-4A08-AE72-0C62-13481C637B27}"/>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grpSp>
        <p:nvGrpSpPr>
          <p:cNvPr id="45" name="Gruppieren 44">
            <a:extLst>
              <a:ext uri="{FF2B5EF4-FFF2-40B4-BE49-F238E27FC236}">
                <a16:creationId xmlns:a16="http://schemas.microsoft.com/office/drawing/2014/main" id="{4497FEBA-D19C-EF3A-48F8-0ED42623717F}"/>
              </a:ext>
            </a:extLst>
          </p:cNvPr>
          <p:cNvGrpSpPr/>
          <p:nvPr userDrawn="1"/>
        </p:nvGrpSpPr>
        <p:grpSpPr>
          <a:xfrm>
            <a:off x="10158415" y="310798"/>
            <a:ext cx="1685923" cy="293433"/>
            <a:chOff x="9423717" y="783239"/>
            <a:chExt cx="2371820" cy="412813"/>
          </a:xfrm>
        </p:grpSpPr>
        <p:sp>
          <p:nvSpPr>
            <p:cNvPr id="46" name="Freihandform: Form 45">
              <a:extLst>
                <a:ext uri="{FF2B5EF4-FFF2-40B4-BE49-F238E27FC236}">
                  <a16:creationId xmlns:a16="http://schemas.microsoft.com/office/drawing/2014/main" id="{809DD3D6-756D-6FBC-ABCB-6F83F538A584}"/>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47" name="Freihandform: Form 46">
              <a:extLst>
                <a:ext uri="{FF2B5EF4-FFF2-40B4-BE49-F238E27FC236}">
                  <a16:creationId xmlns:a16="http://schemas.microsoft.com/office/drawing/2014/main" id="{5282B891-1999-58DF-D4AF-032F0064E676}"/>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48" name="Freihandform: Form 47">
              <a:extLst>
                <a:ext uri="{FF2B5EF4-FFF2-40B4-BE49-F238E27FC236}">
                  <a16:creationId xmlns:a16="http://schemas.microsoft.com/office/drawing/2014/main" id="{E790DB3F-1025-0CAA-E922-11B855D9C6D4}"/>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49" name="Freihandform: Form 48">
              <a:extLst>
                <a:ext uri="{FF2B5EF4-FFF2-40B4-BE49-F238E27FC236}">
                  <a16:creationId xmlns:a16="http://schemas.microsoft.com/office/drawing/2014/main" id="{FD153A83-8CC6-AD9D-62A3-74E918417914}"/>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0" name="Freihandform: Form 49">
              <a:extLst>
                <a:ext uri="{FF2B5EF4-FFF2-40B4-BE49-F238E27FC236}">
                  <a16:creationId xmlns:a16="http://schemas.microsoft.com/office/drawing/2014/main" id="{75A1205B-CA0E-29CF-BEA9-32DDA48ED5E6}"/>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1" name="Freihandform: Form 50">
              <a:extLst>
                <a:ext uri="{FF2B5EF4-FFF2-40B4-BE49-F238E27FC236}">
                  <a16:creationId xmlns:a16="http://schemas.microsoft.com/office/drawing/2014/main" id="{B38F25FC-FDAC-605D-BA82-ECC02E1F2C73}"/>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52" name="Freihandform: Form 51">
              <a:extLst>
                <a:ext uri="{FF2B5EF4-FFF2-40B4-BE49-F238E27FC236}">
                  <a16:creationId xmlns:a16="http://schemas.microsoft.com/office/drawing/2014/main" id="{B61F977D-7BD7-E0AE-A5CC-E39C99B9EE8F}"/>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53" name="Freihandform: Form 52">
              <a:extLst>
                <a:ext uri="{FF2B5EF4-FFF2-40B4-BE49-F238E27FC236}">
                  <a16:creationId xmlns:a16="http://schemas.microsoft.com/office/drawing/2014/main" id="{9243C037-2762-DE83-F675-8E2112F8330D}"/>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4" name="Freihandform: Form 53">
              <a:extLst>
                <a:ext uri="{FF2B5EF4-FFF2-40B4-BE49-F238E27FC236}">
                  <a16:creationId xmlns:a16="http://schemas.microsoft.com/office/drawing/2014/main" id="{D59414E2-BC9C-397A-C6FF-A1ABAAD27BF7}"/>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55" name="Freihandform: Form 54">
              <a:extLst>
                <a:ext uri="{FF2B5EF4-FFF2-40B4-BE49-F238E27FC236}">
                  <a16:creationId xmlns:a16="http://schemas.microsoft.com/office/drawing/2014/main" id="{5D916351-8700-72FB-F1D1-C989C64D742B}"/>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56" name="Freihandform: Form 55">
              <a:extLst>
                <a:ext uri="{FF2B5EF4-FFF2-40B4-BE49-F238E27FC236}">
                  <a16:creationId xmlns:a16="http://schemas.microsoft.com/office/drawing/2014/main" id="{AB71C272-2E8D-BDAE-E89A-068B30D09946}"/>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7" name="Freihandform: Form 56">
              <a:extLst>
                <a:ext uri="{FF2B5EF4-FFF2-40B4-BE49-F238E27FC236}">
                  <a16:creationId xmlns:a16="http://schemas.microsoft.com/office/drawing/2014/main" id="{DF0FE905-975B-ADFB-2B48-841CAB1D269D}"/>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58" name="Freihandform: Form 57">
              <a:extLst>
                <a:ext uri="{FF2B5EF4-FFF2-40B4-BE49-F238E27FC236}">
                  <a16:creationId xmlns:a16="http://schemas.microsoft.com/office/drawing/2014/main" id="{E4DAE9EF-9F31-3821-DCBB-15833C910C56}"/>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9" name="Freihandform: Form 58">
              <a:extLst>
                <a:ext uri="{FF2B5EF4-FFF2-40B4-BE49-F238E27FC236}">
                  <a16:creationId xmlns:a16="http://schemas.microsoft.com/office/drawing/2014/main" id="{01CBBDE9-EE87-019F-E5AB-2490B9F78F3A}"/>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60" name="Freihandform: Form 59">
              <a:extLst>
                <a:ext uri="{FF2B5EF4-FFF2-40B4-BE49-F238E27FC236}">
                  <a16:creationId xmlns:a16="http://schemas.microsoft.com/office/drawing/2014/main" id="{C6DFBC8C-5697-9E5B-067B-2A14828C2C9F}"/>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1" name="Freihandform: Form 60">
              <a:extLst>
                <a:ext uri="{FF2B5EF4-FFF2-40B4-BE49-F238E27FC236}">
                  <a16:creationId xmlns:a16="http://schemas.microsoft.com/office/drawing/2014/main" id="{43A2CDBE-BA8B-B551-383E-22D635AF89A2}"/>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2" name="Freihandform: Form 61">
              <a:extLst>
                <a:ext uri="{FF2B5EF4-FFF2-40B4-BE49-F238E27FC236}">
                  <a16:creationId xmlns:a16="http://schemas.microsoft.com/office/drawing/2014/main" id="{748C2AD1-A000-2BEE-240A-015D38A76518}"/>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63" name="Freihandform: Form 62">
              <a:extLst>
                <a:ext uri="{FF2B5EF4-FFF2-40B4-BE49-F238E27FC236}">
                  <a16:creationId xmlns:a16="http://schemas.microsoft.com/office/drawing/2014/main" id="{9255D077-F253-4223-E868-802DDC5A4740}"/>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4" name="Freihandform: Form 63">
              <a:extLst>
                <a:ext uri="{FF2B5EF4-FFF2-40B4-BE49-F238E27FC236}">
                  <a16:creationId xmlns:a16="http://schemas.microsoft.com/office/drawing/2014/main" id="{BDFA42CB-6FEC-C9D3-7959-1C5EED82689A}"/>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65" name="Freihandform: Form 64">
              <a:extLst>
                <a:ext uri="{FF2B5EF4-FFF2-40B4-BE49-F238E27FC236}">
                  <a16:creationId xmlns:a16="http://schemas.microsoft.com/office/drawing/2014/main" id="{1BC0FF6E-3E6D-2BBE-3568-0CC13F93D604}"/>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6" name="Freihandform: Form 65">
              <a:extLst>
                <a:ext uri="{FF2B5EF4-FFF2-40B4-BE49-F238E27FC236}">
                  <a16:creationId xmlns:a16="http://schemas.microsoft.com/office/drawing/2014/main" id="{AC76E913-A1EB-5F19-8D98-7726DCD9C57C}"/>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7" name="Freihandform: Form 66">
              <a:extLst>
                <a:ext uri="{FF2B5EF4-FFF2-40B4-BE49-F238E27FC236}">
                  <a16:creationId xmlns:a16="http://schemas.microsoft.com/office/drawing/2014/main" id="{BBB25274-D06C-0F80-563A-4A3663B6D7CF}"/>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8" name="Freihandform: Form 67">
              <a:extLst>
                <a:ext uri="{FF2B5EF4-FFF2-40B4-BE49-F238E27FC236}">
                  <a16:creationId xmlns:a16="http://schemas.microsoft.com/office/drawing/2014/main" id="{5AC41276-06C7-E3BD-636E-D1BC78C3B29F}"/>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69" name="Freihandform: Form 68">
              <a:extLst>
                <a:ext uri="{FF2B5EF4-FFF2-40B4-BE49-F238E27FC236}">
                  <a16:creationId xmlns:a16="http://schemas.microsoft.com/office/drawing/2014/main" id="{ECF42ADB-89B8-52F0-4EE0-EC9B3348EC73}"/>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0" name="Freihandform: Form 69">
              <a:extLst>
                <a:ext uri="{FF2B5EF4-FFF2-40B4-BE49-F238E27FC236}">
                  <a16:creationId xmlns:a16="http://schemas.microsoft.com/office/drawing/2014/main" id="{6EB84D3F-5CC4-8F30-521B-C7641E05C369}"/>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71" name="Freihandform: Form 70">
              <a:extLst>
                <a:ext uri="{FF2B5EF4-FFF2-40B4-BE49-F238E27FC236}">
                  <a16:creationId xmlns:a16="http://schemas.microsoft.com/office/drawing/2014/main" id="{B639266F-F9C2-8977-E290-B84D2BC35EB5}"/>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72" name="Freihandform: Form 71">
              <a:extLst>
                <a:ext uri="{FF2B5EF4-FFF2-40B4-BE49-F238E27FC236}">
                  <a16:creationId xmlns:a16="http://schemas.microsoft.com/office/drawing/2014/main" id="{66451451-AD49-E042-E8D4-32EC8CABA854}"/>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73" name="Freihandform: Form 72">
              <a:extLst>
                <a:ext uri="{FF2B5EF4-FFF2-40B4-BE49-F238E27FC236}">
                  <a16:creationId xmlns:a16="http://schemas.microsoft.com/office/drawing/2014/main" id="{1985CF1C-59E6-CD38-CAD5-CC1A36777FE9}"/>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74" name="Freihandform: Form 73">
              <a:extLst>
                <a:ext uri="{FF2B5EF4-FFF2-40B4-BE49-F238E27FC236}">
                  <a16:creationId xmlns:a16="http://schemas.microsoft.com/office/drawing/2014/main" id="{CF6FB535-7676-DB44-7D0D-27157A679F21}"/>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5" name="Freihandform: Form 74">
              <a:extLst>
                <a:ext uri="{FF2B5EF4-FFF2-40B4-BE49-F238E27FC236}">
                  <a16:creationId xmlns:a16="http://schemas.microsoft.com/office/drawing/2014/main" id="{DCABD338-985C-11E3-019B-3469C5403C6F}"/>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6" name="Freihandform: Form 75">
              <a:extLst>
                <a:ext uri="{FF2B5EF4-FFF2-40B4-BE49-F238E27FC236}">
                  <a16:creationId xmlns:a16="http://schemas.microsoft.com/office/drawing/2014/main" id="{05FF580B-81C6-29F3-9395-7733AF7278BE}"/>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77" name="Freihandform: Form 76">
              <a:extLst>
                <a:ext uri="{FF2B5EF4-FFF2-40B4-BE49-F238E27FC236}">
                  <a16:creationId xmlns:a16="http://schemas.microsoft.com/office/drawing/2014/main" id="{3422A9F9-5027-956B-C8FF-521A0A286F41}"/>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78" name="Freihandform: Form 77">
              <a:extLst>
                <a:ext uri="{FF2B5EF4-FFF2-40B4-BE49-F238E27FC236}">
                  <a16:creationId xmlns:a16="http://schemas.microsoft.com/office/drawing/2014/main" id="{A60959EE-B07D-DA81-50CE-636461DB28B8}"/>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79" name="Freihandform: Form 78">
              <a:extLst>
                <a:ext uri="{FF2B5EF4-FFF2-40B4-BE49-F238E27FC236}">
                  <a16:creationId xmlns:a16="http://schemas.microsoft.com/office/drawing/2014/main" id="{A092DA29-8510-6349-F224-03B52E267729}"/>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80" name="Freihandform: Form 79">
              <a:extLst>
                <a:ext uri="{FF2B5EF4-FFF2-40B4-BE49-F238E27FC236}">
                  <a16:creationId xmlns:a16="http://schemas.microsoft.com/office/drawing/2014/main" id="{66AB6896-AA0A-06A8-1755-7518BE146D6D}"/>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81" name="Freihandform: Form 80">
              <a:extLst>
                <a:ext uri="{FF2B5EF4-FFF2-40B4-BE49-F238E27FC236}">
                  <a16:creationId xmlns:a16="http://schemas.microsoft.com/office/drawing/2014/main" id="{1F8D426A-4984-641F-D17E-31AC2037E530}"/>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1711904117"/>
      </p:ext>
    </p:extLst>
  </p:cSld>
  <p:clrMapOvr>
    <a:masterClrMapping/>
  </p:clrMapOvr>
  <p:extLst>
    <p:ext uri="{DCECCB84-F9BA-43D5-87BE-67443E8EF086}">
      <p15:sldGuideLst xmlns:p15="http://schemas.microsoft.com/office/powerpoint/2012/main">
        <p15:guide id="1" orient="horz" pos="754" userDrawn="1">
          <p15:clr>
            <a:srgbClr val="E3000F"/>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 Bild (unten)">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8BD8FC1C-0CF8-907A-0D7E-815CC0F3EE29}"/>
              </a:ext>
            </a:extLst>
          </p:cNvPr>
          <p:cNvSpPr/>
          <p:nvPr userDrawn="1"/>
        </p:nvSpPr>
        <p:spPr>
          <a:xfrm>
            <a:off x="0" y="1196975"/>
            <a:ext cx="12192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A8D6AB3E-09CB-85D1-CA1C-D2F9EA9B2EE4}"/>
              </a:ext>
            </a:extLst>
          </p:cNvPr>
          <p:cNvSpPr/>
          <p:nvPr/>
        </p:nvSpPr>
        <p:spPr>
          <a:xfrm>
            <a:off x="0" y="1196975"/>
            <a:ext cx="12192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platzhalter 5">
            <a:extLst>
              <a:ext uri="{FF2B5EF4-FFF2-40B4-BE49-F238E27FC236}">
                <a16:creationId xmlns:a16="http://schemas.microsoft.com/office/drawing/2014/main" id="{0AF8D64D-145C-97FB-8DD3-594221AD1CC4}"/>
              </a:ext>
            </a:extLst>
          </p:cNvPr>
          <p:cNvSpPr>
            <a:spLocks noGrp="1"/>
          </p:cNvSpPr>
          <p:nvPr>
            <p:ph type="body" sz="quarter" idx="11"/>
          </p:nvPr>
        </p:nvSpPr>
        <p:spPr>
          <a:xfrm>
            <a:off x="227013" y="1421394"/>
            <a:ext cx="11737975" cy="236295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Bildplatzhalter 6">
            <a:extLst>
              <a:ext uri="{FF2B5EF4-FFF2-40B4-BE49-F238E27FC236}">
                <a16:creationId xmlns:a16="http://schemas.microsoft.com/office/drawing/2014/main" id="{0F371572-9F31-FDB1-E603-642944D68946}"/>
              </a:ext>
            </a:extLst>
          </p:cNvPr>
          <p:cNvSpPr>
            <a:spLocks noGrp="1"/>
          </p:cNvSpPr>
          <p:nvPr>
            <p:ph type="pic" sz="quarter" idx="12"/>
          </p:nvPr>
        </p:nvSpPr>
        <p:spPr>
          <a:xfrm>
            <a:off x="0" y="4010025"/>
            <a:ext cx="12192000" cy="2847975"/>
          </a:xfrm>
        </p:spPr>
        <p:txBody>
          <a:bodyPr anchor="ctr"/>
          <a:lstStyle>
            <a:lvl1pPr marL="0" indent="0" algn="ctr">
              <a:buNone/>
              <a:defRPr/>
            </a:lvl1pPr>
          </a:lstStyle>
          <a:p>
            <a:r>
              <a:rPr lang="de-DE"/>
              <a:t>Bild durch Klicken auf Symbol hinzufügen</a:t>
            </a:r>
            <a:endParaRPr lang="de-DE" dirty="0"/>
          </a:p>
        </p:txBody>
      </p:sp>
      <p:sp>
        <p:nvSpPr>
          <p:cNvPr id="8" name="Textplatzhalter 13">
            <a:extLst>
              <a:ext uri="{FF2B5EF4-FFF2-40B4-BE49-F238E27FC236}">
                <a16:creationId xmlns:a16="http://schemas.microsoft.com/office/drawing/2014/main" id="{5E6A7BF2-AD07-556E-EA19-41D5BBD96FB6}"/>
              </a:ext>
            </a:extLst>
          </p:cNvPr>
          <p:cNvSpPr>
            <a:spLocks noGrp="1"/>
          </p:cNvSpPr>
          <p:nvPr>
            <p:ph type="body" sz="quarter" idx="28" hasCustomPrompt="1"/>
          </p:nvPr>
        </p:nvSpPr>
        <p:spPr>
          <a:xfrm>
            <a:off x="-302756" y="4209880"/>
            <a:ext cx="5467095" cy="3356140"/>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9" name="Textplatzhalter 263">
            <a:extLst>
              <a:ext uri="{FF2B5EF4-FFF2-40B4-BE49-F238E27FC236}">
                <a16:creationId xmlns:a16="http://schemas.microsoft.com/office/drawing/2014/main" id="{0A2BA414-3D67-D481-F644-D7A9A712B891}"/>
              </a:ext>
            </a:extLst>
          </p:cNvPr>
          <p:cNvSpPr>
            <a:spLocks noGrp="1"/>
          </p:cNvSpPr>
          <p:nvPr>
            <p:ph type="body" sz="quarter" idx="29" hasCustomPrompt="1"/>
          </p:nvPr>
        </p:nvSpPr>
        <p:spPr>
          <a:xfrm>
            <a:off x="-1041400" y="4557618"/>
            <a:ext cx="5467093" cy="3362449"/>
          </a:xfrm>
          <a:blipFill>
            <a:blip r:embed="rId4">
              <a:extLst>
                <a:ext uri="{96DAC541-7B7A-43D3-8B79-37D633B846F1}">
                  <asvg:svgBlip xmlns:asvg="http://schemas.microsoft.com/office/drawing/2016/SVG/main" r:embed="rId5"/>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10" name="Titel 1">
            <a:extLst>
              <a:ext uri="{FF2B5EF4-FFF2-40B4-BE49-F238E27FC236}">
                <a16:creationId xmlns:a16="http://schemas.microsoft.com/office/drawing/2014/main" id="{6CA90FE9-E87A-77A9-3534-581019E8769C}"/>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11" name="Textplatzhalter 3">
            <a:extLst>
              <a:ext uri="{FF2B5EF4-FFF2-40B4-BE49-F238E27FC236}">
                <a16:creationId xmlns:a16="http://schemas.microsoft.com/office/drawing/2014/main" id="{1C05C4A4-24AB-7B64-60D0-4A0F5797DB06}"/>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grpSp>
        <p:nvGrpSpPr>
          <p:cNvPr id="47" name="Gruppieren 46">
            <a:extLst>
              <a:ext uri="{FF2B5EF4-FFF2-40B4-BE49-F238E27FC236}">
                <a16:creationId xmlns:a16="http://schemas.microsoft.com/office/drawing/2014/main" id="{11A097CC-1DB3-8C39-07C6-B9D8E769BCB2}"/>
              </a:ext>
            </a:extLst>
          </p:cNvPr>
          <p:cNvGrpSpPr/>
          <p:nvPr userDrawn="1"/>
        </p:nvGrpSpPr>
        <p:grpSpPr>
          <a:xfrm>
            <a:off x="10158415" y="310798"/>
            <a:ext cx="1685923" cy="293433"/>
            <a:chOff x="9423717" y="783239"/>
            <a:chExt cx="2371820" cy="412813"/>
          </a:xfrm>
        </p:grpSpPr>
        <p:sp>
          <p:nvSpPr>
            <p:cNvPr id="48" name="Freihandform: Form 47">
              <a:extLst>
                <a:ext uri="{FF2B5EF4-FFF2-40B4-BE49-F238E27FC236}">
                  <a16:creationId xmlns:a16="http://schemas.microsoft.com/office/drawing/2014/main" id="{4FB3327E-B951-838E-CE48-E1AB401BBF8A}"/>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49" name="Freihandform: Form 48">
              <a:extLst>
                <a:ext uri="{FF2B5EF4-FFF2-40B4-BE49-F238E27FC236}">
                  <a16:creationId xmlns:a16="http://schemas.microsoft.com/office/drawing/2014/main" id="{E18F958A-CB0B-B437-D1F2-BF5C8B9E092E}"/>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50" name="Freihandform: Form 49">
              <a:extLst>
                <a:ext uri="{FF2B5EF4-FFF2-40B4-BE49-F238E27FC236}">
                  <a16:creationId xmlns:a16="http://schemas.microsoft.com/office/drawing/2014/main" id="{DF836296-0090-AFCE-C159-EC01F63D3C92}"/>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1" name="Freihandform: Form 50">
              <a:extLst>
                <a:ext uri="{FF2B5EF4-FFF2-40B4-BE49-F238E27FC236}">
                  <a16:creationId xmlns:a16="http://schemas.microsoft.com/office/drawing/2014/main" id="{F9C3EDB3-5AAC-9C09-09E3-836FF3C4DCC3}"/>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2" name="Freihandform: Form 51">
              <a:extLst>
                <a:ext uri="{FF2B5EF4-FFF2-40B4-BE49-F238E27FC236}">
                  <a16:creationId xmlns:a16="http://schemas.microsoft.com/office/drawing/2014/main" id="{345651C7-0EB4-91B5-51F3-25E8B42EC187}"/>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3" name="Freihandform: Form 52">
              <a:extLst>
                <a:ext uri="{FF2B5EF4-FFF2-40B4-BE49-F238E27FC236}">
                  <a16:creationId xmlns:a16="http://schemas.microsoft.com/office/drawing/2014/main" id="{828B92B0-55A5-A74E-558B-83EB4318263D}"/>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54" name="Freihandform: Form 53">
              <a:extLst>
                <a:ext uri="{FF2B5EF4-FFF2-40B4-BE49-F238E27FC236}">
                  <a16:creationId xmlns:a16="http://schemas.microsoft.com/office/drawing/2014/main" id="{6269BB65-C1A6-3B8F-477D-7D28580D6D2B}"/>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55" name="Freihandform: Form 54">
              <a:extLst>
                <a:ext uri="{FF2B5EF4-FFF2-40B4-BE49-F238E27FC236}">
                  <a16:creationId xmlns:a16="http://schemas.microsoft.com/office/drawing/2014/main" id="{C1DD791D-9797-D058-503F-B624991DF44C}"/>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6" name="Freihandform: Form 55">
              <a:extLst>
                <a:ext uri="{FF2B5EF4-FFF2-40B4-BE49-F238E27FC236}">
                  <a16:creationId xmlns:a16="http://schemas.microsoft.com/office/drawing/2014/main" id="{A6AA0232-5278-C04E-ADAD-C423E52E3990}"/>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57" name="Freihandform: Form 56">
              <a:extLst>
                <a:ext uri="{FF2B5EF4-FFF2-40B4-BE49-F238E27FC236}">
                  <a16:creationId xmlns:a16="http://schemas.microsoft.com/office/drawing/2014/main" id="{D7AAC38E-D528-440D-2EB7-F10B0B65DBCF}"/>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58" name="Freihandform: Form 57">
              <a:extLst>
                <a:ext uri="{FF2B5EF4-FFF2-40B4-BE49-F238E27FC236}">
                  <a16:creationId xmlns:a16="http://schemas.microsoft.com/office/drawing/2014/main" id="{33382A8A-91D2-4748-EBD5-130C5EF0CEA1}"/>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9" name="Freihandform: Form 58">
              <a:extLst>
                <a:ext uri="{FF2B5EF4-FFF2-40B4-BE49-F238E27FC236}">
                  <a16:creationId xmlns:a16="http://schemas.microsoft.com/office/drawing/2014/main" id="{A166C2FC-6D0A-C0F2-23FE-2BE8011CE1BF}"/>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60" name="Freihandform: Form 59">
              <a:extLst>
                <a:ext uri="{FF2B5EF4-FFF2-40B4-BE49-F238E27FC236}">
                  <a16:creationId xmlns:a16="http://schemas.microsoft.com/office/drawing/2014/main" id="{95D57AAD-7010-C80D-D0F2-303D14442122}"/>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1" name="Freihandform: Form 60">
              <a:extLst>
                <a:ext uri="{FF2B5EF4-FFF2-40B4-BE49-F238E27FC236}">
                  <a16:creationId xmlns:a16="http://schemas.microsoft.com/office/drawing/2014/main" id="{B2E66244-7C75-0823-2712-16FC7F06BEE5}"/>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62" name="Freihandform: Form 61">
              <a:extLst>
                <a:ext uri="{FF2B5EF4-FFF2-40B4-BE49-F238E27FC236}">
                  <a16:creationId xmlns:a16="http://schemas.microsoft.com/office/drawing/2014/main" id="{FA3C0A12-5811-5F10-63CD-F77D4B635B3A}"/>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3" name="Freihandform: Form 62">
              <a:extLst>
                <a:ext uri="{FF2B5EF4-FFF2-40B4-BE49-F238E27FC236}">
                  <a16:creationId xmlns:a16="http://schemas.microsoft.com/office/drawing/2014/main" id="{D3A8DC11-62E4-AB94-A51B-94891F0799D4}"/>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4" name="Freihandform: Form 63">
              <a:extLst>
                <a:ext uri="{FF2B5EF4-FFF2-40B4-BE49-F238E27FC236}">
                  <a16:creationId xmlns:a16="http://schemas.microsoft.com/office/drawing/2014/main" id="{26AB28DE-8880-7B8C-55CE-8CE5E66C7987}"/>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65" name="Freihandform: Form 64">
              <a:extLst>
                <a:ext uri="{FF2B5EF4-FFF2-40B4-BE49-F238E27FC236}">
                  <a16:creationId xmlns:a16="http://schemas.microsoft.com/office/drawing/2014/main" id="{A54C28F7-D707-87E8-B185-D43028D233EE}"/>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6" name="Freihandform: Form 65">
              <a:extLst>
                <a:ext uri="{FF2B5EF4-FFF2-40B4-BE49-F238E27FC236}">
                  <a16:creationId xmlns:a16="http://schemas.microsoft.com/office/drawing/2014/main" id="{F6E0A47B-8CB1-D415-1851-0235F534F2DB}"/>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67" name="Freihandform: Form 66">
              <a:extLst>
                <a:ext uri="{FF2B5EF4-FFF2-40B4-BE49-F238E27FC236}">
                  <a16:creationId xmlns:a16="http://schemas.microsoft.com/office/drawing/2014/main" id="{728614E0-17D1-B607-7BC1-9E882CD41D13}"/>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8" name="Freihandform: Form 67">
              <a:extLst>
                <a:ext uri="{FF2B5EF4-FFF2-40B4-BE49-F238E27FC236}">
                  <a16:creationId xmlns:a16="http://schemas.microsoft.com/office/drawing/2014/main" id="{30D3C433-CFCB-8DFD-B1A5-9AA5A351EB24}"/>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9" name="Freihandform: Form 68">
              <a:extLst>
                <a:ext uri="{FF2B5EF4-FFF2-40B4-BE49-F238E27FC236}">
                  <a16:creationId xmlns:a16="http://schemas.microsoft.com/office/drawing/2014/main" id="{BE5A326C-F9C5-97FB-B3CA-27885F51B076}"/>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70" name="Freihandform: Form 69">
              <a:extLst>
                <a:ext uri="{FF2B5EF4-FFF2-40B4-BE49-F238E27FC236}">
                  <a16:creationId xmlns:a16="http://schemas.microsoft.com/office/drawing/2014/main" id="{B0D1616C-7FD7-AD6D-FFB5-B0304BCA5F81}"/>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71" name="Freihandform: Form 70">
              <a:extLst>
                <a:ext uri="{FF2B5EF4-FFF2-40B4-BE49-F238E27FC236}">
                  <a16:creationId xmlns:a16="http://schemas.microsoft.com/office/drawing/2014/main" id="{B18ED18A-9016-DD6D-813E-DA3AD8EC4FE5}"/>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2" name="Freihandform: Form 71">
              <a:extLst>
                <a:ext uri="{FF2B5EF4-FFF2-40B4-BE49-F238E27FC236}">
                  <a16:creationId xmlns:a16="http://schemas.microsoft.com/office/drawing/2014/main" id="{33E92CD7-06D1-2B91-574A-313A842A81EC}"/>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73" name="Freihandform: Form 72">
              <a:extLst>
                <a:ext uri="{FF2B5EF4-FFF2-40B4-BE49-F238E27FC236}">
                  <a16:creationId xmlns:a16="http://schemas.microsoft.com/office/drawing/2014/main" id="{82EFC101-F328-6CD8-E361-3F300DCF1644}"/>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74" name="Freihandform: Form 73">
              <a:extLst>
                <a:ext uri="{FF2B5EF4-FFF2-40B4-BE49-F238E27FC236}">
                  <a16:creationId xmlns:a16="http://schemas.microsoft.com/office/drawing/2014/main" id="{5CF6E25C-AA58-4F14-80F0-8B22C2CF9F70}"/>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75" name="Freihandform: Form 74">
              <a:extLst>
                <a:ext uri="{FF2B5EF4-FFF2-40B4-BE49-F238E27FC236}">
                  <a16:creationId xmlns:a16="http://schemas.microsoft.com/office/drawing/2014/main" id="{BE96E98B-D81C-EB0D-2204-9601E79FACDF}"/>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76" name="Freihandform: Form 75">
              <a:extLst>
                <a:ext uri="{FF2B5EF4-FFF2-40B4-BE49-F238E27FC236}">
                  <a16:creationId xmlns:a16="http://schemas.microsoft.com/office/drawing/2014/main" id="{9469D891-619E-C8A5-62BC-DAF911776F98}"/>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7" name="Freihandform: Form 76">
              <a:extLst>
                <a:ext uri="{FF2B5EF4-FFF2-40B4-BE49-F238E27FC236}">
                  <a16:creationId xmlns:a16="http://schemas.microsoft.com/office/drawing/2014/main" id="{DD652D68-7719-65D6-4474-19243E4B77FC}"/>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8" name="Freihandform: Form 77">
              <a:extLst>
                <a:ext uri="{FF2B5EF4-FFF2-40B4-BE49-F238E27FC236}">
                  <a16:creationId xmlns:a16="http://schemas.microsoft.com/office/drawing/2014/main" id="{3A97B220-1D9B-E1FF-9D07-4F52B57FD4F1}"/>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79" name="Freihandform: Form 78">
              <a:extLst>
                <a:ext uri="{FF2B5EF4-FFF2-40B4-BE49-F238E27FC236}">
                  <a16:creationId xmlns:a16="http://schemas.microsoft.com/office/drawing/2014/main" id="{AC64EC2A-A756-EFDF-FB01-AFC071F4D35A}"/>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80" name="Freihandform: Form 79">
              <a:extLst>
                <a:ext uri="{FF2B5EF4-FFF2-40B4-BE49-F238E27FC236}">
                  <a16:creationId xmlns:a16="http://schemas.microsoft.com/office/drawing/2014/main" id="{D86B00DD-CB18-00EB-9C2C-B4DB60A79C79}"/>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81" name="Freihandform: Form 80">
              <a:extLst>
                <a:ext uri="{FF2B5EF4-FFF2-40B4-BE49-F238E27FC236}">
                  <a16:creationId xmlns:a16="http://schemas.microsoft.com/office/drawing/2014/main" id="{2B83AB16-90E5-701C-6BBD-1A45E32110C3}"/>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82" name="Freihandform: Form 81">
              <a:extLst>
                <a:ext uri="{FF2B5EF4-FFF2-40B4-BE49-F238E27FC236}">
                  <a16:creationId xmlns:a16="http://schemas.microsoft.com/office/drawing/2014/main" id="{337842C6-6DA1-27CB-B293-C9D7B6A5B474}"/>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83" name="Freihandform: Form 82">
              <a:extLst>
                <a:ext uri="{FF2B5EF4-FFF2-40B4-BE49-F238E27FC236}">
                  <a16:creationId xmlns:a16="http://schemas.microsoft.com/office/drawing/2014/main" id="{FF611BF6-9CDF-9D84-0F66-C4ED96AEF4E6}"/>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1321484543"/>
      </p:ext>
    </p:extLst>
  </p:cSld>
  <p:clrMapOvr>
    <a:masterClrMapping/>
  </p:clrMapOvr>
  <p:extLst>
    <p:ext uri="{DCECCB84-F9BA-43D5-87BE-67443E8EF086}">
      <p15:sldGuideLst xmlns:p15="http://schemas.microsoft.com/office/powerpoint/2012/main">
        <p15:guide id="1" orient="horz" pos="754" userDrawn="1">
          <p15:clr>
            <a:srgbClr val="E3000F"/>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agrammfolie (weiß)">
    <p:spTree>
      <p:nvGrpSpPr>
        <p:cNvPr id="1" name=""/>
        <p:cNvGrpSpPr/>
        <p:nvPr/>
      </p:nvGrpSpPr>
      <p:grpSpPr>
        <a:xfrm>
          <a:off x="0" y="0"/>
          <a:ext cx="0" cy="0"/>
          <a:chOff x="0" y="0"/>
          <a:chExt cx="0" cy="0"/>
        </a:xfrm>
      </p:grpSpPr>
      <p:sp>
        <p:nvSpPr>
          <p:cNvPr id="5" name="Diagrammplatzhalter 4">
            <a:extLst>
              <a:ext uri="{FF2B5EF4-FFF2-40B4-BE49-F238E27FC236}">
                <a16:creationId xmlns:a16="http://schemas.microsoft.com/office/drawing/2014/main" id="{7B702358-2459-BE15-0D53-07B4D763C362}"/>
              </a:ext>
            </a:extLst>
          </p:cNvPr>
          <p:cNvSpPr>
            <a:spLocks noGrp="1"/>
          </p:cNvSpPr>
          <p:nvPr>
            <p:ph type="chart" sz="quarter" idx="11"/>
          </p:nvPr>
        </p:nvSpPr>
        <p:spPr>
          <a:xfrm>
            <a:off x="227013" y="1196975"/>
            <a:ext cx="11737975" cy="5435600"/>
          </a:xfrm>
        </p:spPr>
        <p:txBody>
          <a:bodyPr anchor="ctr"/>
          <a:lstStyle>
            <a:lvl1pPr marL="0" indent="0" algn="ctr">
              <a:buNone/>
              <a:defRPr/>
            </a:lvl1pPr>
          </a:lstStyle>
          <a:p>
            <a:r>
              <a:rPr lang="de-DE"/>
              <a:t>Diagramm durch Klicken auf Symbol hinzufügen</a:t>
            </a:r>
          </a:p>
        </p:txBody>
      </p:sp>
      <p:sp>
        <p:nvSpPr>
          <p:cNvPr id="4" name="Titel 1">
            <a:extLst>
              <a:ext uri="{FF2B5EF4-FFF2-40B4-BE49-F238E27FC236}">
                <a16:creationId xmlns:a16="http://schemas.microsoft.com/office/drawing/2014/main" id="{021F6923-1A3D-E3DB-EB32-777A9EA27314}"/>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6" name="Textplatzhalter 3">
            <a:extLst>
              <a:ext uri="{FF2B5EF4-FFF2-40B4-BE49-F238E27FC236}">
                <a16:creationId xmlns:a16="http://schemas.microsoft.com/office/drawing/2014/main" id="{532A9AE8-D2DD-B0D2-4DA0-5DFD85BEF281}"/>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grpSp>
        <p:nvGrpSpPr>
          <p:cNvPr id="42" name="Gruppieren 41">
            <a:extLst>
              <a:ext uri="{FF2B5EF4-FFF2-40B4-BE49-F238E27FC236}">
                <a16:creationId xmlns:a16="http://schemas.microsoft.com/office/drawing/2014/main" id="{A95BE48C-1B2C-4A09-B5FE-14F80902B043}"/>
              </a:ext>
            </a:extLst>
          </p:cNvPr>
          <p:cNvGrpSpPr/>
          <p:nvPr userDrawn="1"/>
        </p:nvGrpSpPr>
        <p:grpSpPr>
          <a:xfrm>
            <a:off x="10158415" y="310798"/>
            <a:ext cx="1685923" cy="293433"/>
            <a:chOff x="9423717" y="783239"/>
            <a:chExt cx="2371820" cy="412813"/>
          </a:xfrm>
        </p:grpSpPr>
        <p:sp>
          <p:nvSpPr>
            <p:cNvPr id="43" name="Freihandform: Form 42">
              <a:extLst>
                <a:ext uri="{FF2B5EF4-FFF2-40B4-BE49-F238E27FC236}">
                  <a16:creationId xmlns:a16="http://schemas.microsoft.com/office/drawing/2014/main" id="{9ACC1703-36D6-651A-5AF0-A8F7D531D161}"/>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44" name="Freihandform: Form 43">
              <a:extLst>
                <a:ext uri="{FF2B5EF4-FFF2-40B4-BE49-F238E27FC236}">
                  <a16:creationId xmlns:a16="http://schemas.microsoft.com/office/drawing/2014/main" id="{0B73CE4E-694A-F0C5-762A-2D21F0FE94C0}"/>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45" name="Freihandform: Form 44">
              <a:extLst>
                <a:ext uri="{FF2B5EF4-FFF2-40B4-BE49-F238E27FC236}">
                  <a16:creationId xmlns:a16="http://schemas.microsoft.com/office/drawing/2014/main" id="{82963589-FFBC-1CFE-BE54-D2817E866FC3}"/>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46" name="Freihandform: Form 45">
              <a:extLst>
                <a:ext uri="{FF2B5EF4-FFF2-40B4-BE49-F238E27FC236}">
                  <a16:creationId xmlns:a16="http://schemas.microsoft.com/office/drawing/2014/main" id="{3BD17B81-3B66-7D91-FA2B-D38ABFE4A35B}"/>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47" name="Freihandform: Form 46">
              <a:extLst>
                <a:ext uri="{FF2B5EF4-FFF2-40B4-BE49-F238E27FC236}">
                  <a16:creationId xmlns:a16="http://schemas.microsoft.com/office/drawing/2014/main" id="{ECFB3FDD-1480-3C57-7FF9-28947F90AF4C}"/>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48" name="Freihandform: Form 47">
              <a:extLst>
                <a:ext uri="{FF2B5EF4-FFF2-40B4-BE49-F238E27FC236}">
                  <a16:creationId xmlns:a16="http://schemas.microsoft.com/office/drawing/2014/main" id="{7A99C6A8-05B7-3BC1-36C5-054311033B7C}"/>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49" name="Freihandform: Form 48">
              <a:extLst>
                <a:ext uri="{FF2B5EF4-FFF2-40B4-BE49-F238E27FC236}">
                  <a16:creationId xmlns:a16="http://schemas.microsoft.com/office/drawing/2014/main" id="{5FB7908F-E010-AE25-9966-EE724341F7A8}"/>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50" name="Freihandform: Form 49">
              <a:extLst>
                <a:ext uri="{FF2B5EF4-FFF2-40B4-BE49-F238E27FC236}">
                  <a16:creationId xmlns:a16="http://schemas.microsoft.com/office/drawing/2014/main" id="{D53D6DC8-5CCA-BA68-2944-C1820800803D}"/>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1" name="Freihandform: Form 50">
              <a:extLst>
                <a:ext uri="{FF2B5EF4-FFF2-40B4-BE49-F238E27FC236}">
                  <a16:creationId xmlns:a16="http://schemas.microsoft.com/office/drawing/2014/main" id="{8BCF25BD-AF75-38FA-AF25-A0663823D5AF}"/>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52" name="Freihandform: Form 51">
              <a:extLst>
                <a:ext uri="{FF2B5EF4-FFF2-40B4-BE49-F238E27FC236}">
                  <a16:creationId xmlns:a16="http://schemas.microsoft.com/office/drawing/2014/main" id="{397080F1-CC70-5AF5-FAC0-C1CCDB699D4C}"/>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53" name="Freihandform: Form 52">
              <a:extLst>
                <a:ext uri="{FF2B5EF4-FFF2-40B4-BE49-F238E27FC236}">
                  <a16:creationId xmlns:a16="http://schemas.microsoft.com/office/drawing/2014/main" id="{2ABBDA54-DD0C-44AA-AF81-6B7C8CE82B53}"/>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4" name="Freihandform: Form 53">
              <a:extLst>
                <a:ext uri="{FF2B5EF4-FFF2-40B4-BE49-F238E27FC236}">
                  <a16:creationId xmlns:a16="http://schemas.microsoft.com/office/drawing/2014/main" id="{22FFEC0C-4B76-72C9-25B0-CB45B1E3B8A9}"/>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55" name="Freihandform: Form 54">
              <a:extLst>
                <a:ext uri="{FF2B5EF4-FFF2-40B4-BE49-F238E27FC236}">
                  <a16:creationId xmlns:a16="http://schemas.microsoft.com/office/drawing/2014/main" id="{A5B9C56A-EFF8-8440-5A50-941012CAA303}"/>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6" name="Freihandform: Form 55">
              <a:extLst>
                <a:ext uri="{FF2B5EF4-FFF2-40B4-BE49-F238E27FC236}">
                  <a16:creationId xmlns:a16="http://schemas.microsoft.com/office/drawing/2014/main" id="{E9A684EE-980A-973D-7686-BC04E6B40D23}"/>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57" name="Freihandform: Form 56">
              <a:extLst>
                <a:ext uri="{FF2B5EF4-FFF2-40B4-BE49-F238E27FC236}">
                  <a16:creationId xmlns:a16="http://schemas.microsoft.com/office/drawing/2014/main" id="{262F9E5C-A5DE-A452-31A4-40018A6D99C7}"/>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8" name="Freihandform: Form 57">
              <a:extLst>
                <a:ext uri="{FF2B5EF4-FFF2-40B4-BE49-F238E27FC236}">
                  <a16:creationId xmlns:a16="http://schemas.microsoft.com/office/drawing/2014/main" id="{551786C4-1EE5-5168-E7CF-FF344B7F9514}"/>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9" name="Freihandform: Form 58">
              <a:extLst>
                <a:ext uri="{FF2B5EF4-FFF2-40B4-BE49-F238E27FC236}">
                  <a16:creationId xmlns:a16="http://schemas.microsoft.com/office/drawing/2014/main" id="{3BD1A445-4B31-824D-B26A-6117EA415487}"/>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60" name="Freihandform: Form 59">
              <a:extLst>
                <a:ext uri="{FF2B5EF4-FFF2-40B4-BE49-F238E27FC236}">
                  <a16:creationId xmlns:a16="http://schemas.microsoft.com/office/drawing/2014/main" id="{AAA34AAC-875E-688D-4202-211B0B2F86F6}"/>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1" name="Freihandform: Form 60">
              <a:extLst>
                <a:ext uri="{FF2B5EF4-FFF2-40B4-BE49-F238E27FC236}">
                  <a16:creationId xmlns:a16="http://schemas.microsoft.com/office/drawing/2014/main" id="{12405627-141E-207F-68A4-DFADB6CCC79A}"/>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62" name="Freihandform: Form 61">
              <a:extLst>
                <a:ext uri="{FF2B5EF4-FFF2-40B4-BE49-F238E27FC236}">
                  <a16:creationId xmlns:a16="http://schemas.microsoft.com/office/drawing/2014/main" id="{46AB7BA2-C0F1-2430-3A09-41E7E7D180AF}"/>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3" name="Freihandform: Form 62">
              <a:extLst>
                <a:ext uri="{FF2B5EF4-FFF2-40B4-BE49-F238E27FC236}">
                  <a16:creationId xmlns:a16="http://schemas.microsoft.com/office/drawing/2014/main" id="{E1FC18E1-CD24-5D75-DCCD-E1D8819BC579}"/>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4" name="Freihandform: Form 63">
              <a:extLst>
                <a:ext uri="{FF2B5EF4-FFF2-40B4-BE49-F238E27FC236}">
                  <a16:creationId xmlns:a16="http://schemas.microsoft.com/office/drawing/2014/main" id="{AD5E978F-D657-6B62-8784-D174DD147839}"/>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5" name="Freihandform: Form 64">
              <a:extLst>
                <a:ext uri="{FF2B5EF4-FFF2-40B4-BE49-F238E27FC236}">
                  <a16:creationId xmlns:a16="http://schemas.microsoft.com/office/drawing/2014/main" id="{02A6E6AB-A5E0-10C0-E293-71EF76018886}"/>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66" name="Freihandform: Form 65">
              <a:extLst>
                <a:ext uri="{FF2B5EF4-FFF2-40B4-BE49-F238E27FC236}">
                  <a16:creationId xmlns:a16="http://schemas.microsoft.com/office/drawing/2014/main" id="{D5595D0F-44EB-CC0F-62AA-DBF160C10700}"/>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67" name="Freihandform: Form 66">
              <a:extLst>
                <a:ext uri="{FF2B5EF4-FFF2-40B4-BE49-F238E27FC236}">
                  <a16:creationId xmlns:a16="http://schemas.microsoft.com/office/drawing/2014/main" id="{430D94CA-FBF4-8AD1-DB15-96F8429096D3}"/>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68" name="Freihandform: Form 67">
              <a:extLst>
                <a:ext uri="{FF2B5EF4-FFF2-40B4-BE49-F238E27FC236}">
                  <a16:creationId xmlns:a16="http://schemas.microsoft.com/office/drawing/2014/main" id="{CBCF4B7A-2C43-7581-5445-8B614F534CA1}"/>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69" name="Freihandform: Form 68">
              <a:extLst>
                <a:ext uri="{FF2B5EF4-FFF2-40B4-BE49-F238E27FC236}">
                  <a16:creationId xmlns:a16="http://schemas.microsoft.com/office/drawing/2014/main" id="{4D336227-0AED-16F3-E603-C186A3912B18}"/>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70" name="Freihandform: Form 69">
              <a:extLst>
                <a:ext uri="{FF2B5EF4-FFF2-40B4-BE49-F238E27FC236}">
                  <a16:creationId xmlns:a16="http://schemas.microsoft.com/office/drawing/2014/main" id="{70E569BE-2C3C-157B-92D7-C12DD1F10C7C}"/>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71" name="Freihandform: Form 70">
              <a:extLst>
                <a:ext uri="{FF2B5EF4-FFF2-40B4-BE49-F238E27FC236}">
                  <a16:creationId xmlns:a16="http://schemas.microsoft.com/office/drawing/2014/main" id="{F89EC29E-251D-DA0C-E958-EDF0EB6873F1}"/>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2" name="Freihandform: Form 71">
              <a:extLst>
                <a:ext uri="{FF2B5EF4-FFF2-40B4-BE49-F238E27FC236}">
                  <a16:creationId xmlns:a16="http://schemas.microsoft.com/office/drawing/2014/main" id="{50D363F7-756E-707C-FA11-BC999BFF1DB6}"/>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3" name="Freihandform: Form 72">
              <a:extLst>
                <a:ext uri="{FF2B5EF4-FFF2-40B4-BE49-F238E27FC236}">
                  <a16:creationId xmlns:a16="http://schemas.microsoft.com/office/drawing/2014/main" id="{64B177A4-45DA-FF8F-A4F3-6CAA20F2A1FC}"/>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74" name="Freihandform: Form 73">
              <a:extLst>
                <a:ext uri="{FF2B5EF4-FFF2-40B4-BE49-F238E27FC236}">
                  <a16:creationId xmlns:a16="http://schemas.microsoft.com/office/drawing/2014/main" id="{A13109A3-0DB9-0363-BDB8-6F2F6C7C68CE}"/>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75" name="Freihandform: Form 74">
              <a:extLst>
                <a:ext uri="{FF2B5EF4-FFF2-40B4-BE49-F238E27FC236}">
                  <a16:creationId xmlns:a16="http://schemas.microsoft.com/office/drawing/2014/main" id="{6AE34C81-E8DC-480E-6B34-415608EF47C3}"/>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76" name="Freihandform: Form 75">
              <a:extLst>
                <a:ext uri="{FF2B5EF4-FFF2-40B4-BE49-F238E27FC236}">
                  <a16:creationId xmlns:a16="http://schemas.microsoft.com/office/drawing/2014/main" id="{B658CF58-B3AD-31A0-8A1F-B445BF144795}"/>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77" name="Freihandform: Form 76">
              <a:extLst>
                <a:ext uri="{FF2B5EF4-FFF2-40B4-BE49-F238E27FC236}">
                  <a16:creationId xmlns:a16="http://schemas.microsoft.com/office/drawing/2014/main" id="{C8ABE6B5-85E8-7601-5296-F2E2FFB08AD9}"/>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78" name="Freihandform: Form 77">
              <a:extLst>
                <a:ext uri="{FF2B5EF4-FFF2-40B4-BE49-F238E27FC236}">
                  <a16:creationId xmlns:a16="http://schemas.microsoft.com/office/drawing/2014/main" id="{E863C649-F01B-DE9D-33E2-629127030FCA}"/>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2257178017"/>
      </p:ext>
    </p:extLst>
  </p:cSld>
  <p:clrMapOvr>
    <a:masterClrMapping/>
  </p:clrMapOvr>
  <p:extLst>
    <p:ext uri="{DCECCB84-F9BA-43D5-87BE-67443E8EF086}">
      <p15:sldGuideLst xmlns:p15="http://schemas.microsoft.com/office/powerpoint/2012/main">
        <p15:guide id="1" orient="horz" pos="754" userDrawn="1">
          <p15:clr>
            <a:srgbClr val="E3000F"/>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grammfolie (blau)">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F07ED7E3-28AC-3EA6-A777-C888A1282349}"/>
              </a:ext>
            </a:extLst>
          </p:cNvPr>
          <p:cNvSpPr/>
          <p:nvPr userDrawn="1"/>
        </p:nvSpPr>
        <p:spPr>
          <a:xfrm>
            <a:off x="0" y="1196975"/>
            <a:ext cx="12192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A8D6AB3E-09CB-85D1-CA1C-D2F9EA9B2EE4}"/>
              </a:ext>
            </a:extLst>
          </p:cNvPr>
          <p:cNvSpPr/>
          <p:nvPr/>
        </p:nvSpPr>
        <p:spPr>
          <a:xfrm>
            <a:off x="0" y="1196975"/>
            <a:ext cx="12192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Diagrammplatzhalter 6">
            <a:extLst>
              <a:ext uri="{FF2B5EF4-FFF2-40B4-BE49-F238E27FC236}">
                <a16:creationId xmlns:a16="http://schemas.microsoft.com/office/drawing/2014/main" id="{EB624401-8D79-D6AE-C89A-322983A25AA9}"/>
              </a:ext>
            </a:extLst>
          </p:cNvPr>
          <p:cNvSpPr>
            <a:spLocks noGrp="1"/>
          </p:cNvSpPr>
          <p:nvPr>
            <p:ph type="chart" sz="quarter" idx="12"/>
          </p:nvPr>
        </p:nvSpPr>
        <p:spPr>
          <a:xfrm>
            <a:off x="227013" y="1421393"/>
            <a:ext cx="11737975" cy="5211182"/>
          </a:xfrm>
        </p:spPr>
        <p:txBody>
          <a:bodyPr anchor="ctr"/>
          <a:lstStyle>
            <a:lvl1pPr marL="0" indent="0" algn="ctr">
              <a:buNone/>
              <a:defRPr/>
            </a:lvl1pPr>
          </a:lstStyle>
          <a:p>
            <a:r>
              <a:rPr lang="de-DE"/>
              <a:t>Diagramm durch Klicken auf Symbol hinzufügen</a:t>
            </a:r>
          </a:p>
        </p:txBody>
      </p:sp>
      <p:sp>
        <p:nvSpPr>
          <p:cNvPr id="6" name="Titel 1">
            <a:extLst>
              <a:ext uri="{FF2B5EF4-FFF2-40B4-BE49-F238E27FC236}">
                <a16:creationId xmlns:a16="http://schemas.microsoft.com/office/drawing/2014/main" id="{2B81A04B-537E-7FD0-A332-7B086957AF86}"/>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7" name="Textplatzhalter 3">
            <a:extLst>
              <a:ext uri="{FF2B5EF4-FFF2-40B4-BE49-F238E27FC236}">
                <a16:creationId xmlns:a16="http://schemas.microsoft.com/office/drawing/2014/main" id="{D54091C2-B88F-8764-5AE2-A15B4C5D900B}"/>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grpSp>
        <p:nvGrpSpPr>
          <p:cNvPr id="44" name="Gruppieren 43">
            <a:extLst>
              <a:ext uri="{FF2B5EF4-FFF2-40B4-BE49-F238E27FC236}">
                <a16:creationId xmlns:a16="http://schemas.microsoft.com/office/drawing/2014/main" id="{6A5E5C56-429C-58F0-2721-C761AB87264E}"/>
              </a:ext>
            </a:extLst>
          </p:cNvPr>
          <p:cNvGrpSpPr/>
          <p:nvPr userDrawn="1"/>
        </p:nvGrpSpPr>
        <p:grpSpPr>
          <a:xfrm>
            <a:off x="10158415" y="310798"/>
            <a:ext cx="1685923" cy="293433"/>
            <a:chOff x="9423717" y="783239"/>
            <a:chExt cx="2371820" cy="412813"/>
          </a:xfrm>
        </p:grpSpPr>
        <p:sp>
          <p:nvSpPr>
            <p:cNvPr id="45" name="Freihandform: Form 44">
              <a:extLst>
                <a:ext uri="{FF2B5EF4-FFF2-40B4-BE49-F238E27FC236}">
                  <a16:creationId xmlns:a16="http://schemas.microsoft.com/office/drawing/2014/main" id="{594A57AF-F7EF-43AE-FB25-8DBB8B095E88}"/>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46" name="Freihandform: Form 45">
              <a:extLst>
                <a:ext uri="{FF2B5EF4-FFF2-40B4-BE49-F238E27FC236}">
                  <a16:creationId xmlns:a16="http://schemas.microsoft.com/office/drawing/2014/main" id="{1D390829-9A13-39DC-4FD5-E68057771947}"/>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47" name="Freihandform: Form 46">
              <a:extLst>
                <a:ext uri="{FF2B5EF4-FFF2-40B4-BE49-F238E27FC236}">
                  <a16:creationId xmlns:a16="http://schemas.microsoft.com/office/drawing/2014/main" id="{9CCC485F-1E7D-9295-F761-3A4B58E35A30}"/>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48" name="Freihandform: Form 47">
              <a:extLst>
                <a:ext uri="{FF2B5EF4-FFF2-40B4-BE49-F238E27FC236}">
                  <a16:creationId xmlns:a16="http://schemas.microsoft.com/office/drawing/2014/main" id="{3565BAE7-9035-1F77-C13E-D34347ABA5DC}"/>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49" name="Freihandform: Form 48">
              <a:extLst>
                <a:ext uri="{FF2B5EF4-FFF2-40B4-BE49-F238E27FC236}">
                  <a16:creationId xmlns:a16="http://schemas.microsoft.com/office/drawing/2014/main" id="{C61F74CA-C50F-4559-CF43-8A3497687686}"/>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0" name="Freihandform: Form 49">
              <a:extLst>
                <a:ext uri="{FF2B5EF4-FFF2-40B4-BE49-F238E27FC236}">
                  <a16:creationId xmlns:a16="http://schemas.microsoft.com/office/drawing/2014/main" id="{DD553E8D-554E-0D17-4BB6-72512ABD6C64}"/>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51" name="Freihandform: Form 50">
              <a:extLst>
                <a:ext uri="{FF2B5EF4-FFF2-40B4-BE49-F238E27FC236}">
                  <a16:creationId xmlns:a16="http://schemas.microsoft.com/office/drawing/2014/main" id="{558C64A7-7F77-84D7-8F77-2F23FB1F3FD4}"/>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52" name="Freihandform: Form 51">
              <a:extLst>
                <a:ext uri="{FF2B5EF4-FFF2-40B4-BE49-F238E27FC236}">
                  <a16:creationId xmlns:a16="http://schemas.microsoft.com/office/drawing/2014/main" id="{B4034B06-9928-6E26-A2FC-E64A5E62538D}"/>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3" name="Freihandform: Form 52">
              <a:extLst>
                <a:ext uri="{FF2B5EF4-FFF2-40B4-BE49-F238E27FC236}">
                  <a16:creationId xmlns:a16="http://schemas.microsoft.com/office/drawing/2014/main" id="{71666E89-2B38-D802-BDD8-221EE461CE8E}"/>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54" name="Freihandform: Form 53">
              <a:extLst>
                <a:ext uri="{FF2B5EF4-FFF2-40B4-BE49-F238E27FC236}">
                  <a16:creationId xmlns:a16="http://schemas.microsoft.com/office/drawing/2014/main" id="{5C454AA8-C0D4-DDFE-40BE-702ED8EF332C}"/>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55" name="Freihandform: Form 54">
              <a:extLst>
                <a:ext uri="{FF2B5EF4-FFF2-40B4-BE49-F238E27FC236}">
                  <a16:creationId xmlns:a16="http://schemas.microsoft.com/office/drawing/2014/main" id="{250D925B-6733-5542-8B52-AC6EBC907C1D}"/>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6" name="Freihandform: Form 55">
              <a:extLst>
                <a:ext uri="{FF2B5EF4-FFF2-40B4-BE49-F238E27FC236}">
                  <a16:creationId xmlns:a16="http://schemas.microsoft.com/office/drawing/2014/main" id="{90FBC278-A242-E73E-B9B9-C1ECE13BBB31}"/>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57" name="Freihandform: Form 56">
              <a:extLst>
                <a:ext uri="{FF2B5EF4-FFF2-40B4-BE49-F238E27FC236}">
                  <a16:creationId xmlns:a16="http://schemas.microsoft.com/office/drawing/2014/main" id="{3E076258-E0C7-C1C2-99A7-9C1838EBFBDD}"/>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8" name="Freihandform: Form 57">
              <a:extLst>
                <a:ext uri="{FF2B5EF4-FFF2-40B4-BE49-F238E27FC236}">
                  <a16:creationId xmlns:a16="http://schemas.microsoft.com/office/drawing/2014/main" id="{5E5998C2-98A6-ADC9-B800-4CC7AF423A75}"/>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59" name="Freihandform: Form 58">
              <a:extLst>
                <a:ext uri="{FF2B5EF4-FFF2-40B4-BE49-F238E27FC236}">
                  <a16:creationId xmlns:a16="http://schemas.microsoft.com/office/drawing/2014/main" id="{114F294B-82E4-BC4F-26B0-B2EAB1C875EC}"/>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0" name="Freihandform: Form 59">
              <a:extLst>
                <a:ext uri="{FF2B5EF4-FFF2-40B4-BE49-F238E27FC236}">
                  <a16:creationId xmlns:a16="http://schemas.microsoft.com/office/drawing/2014/main" id="{3B012167-545C-9FE2-9318-50E73BD7D0D9}"/>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1" name="Freihandform: Form 60">
              <a:extLst>
                <a:ext uri="{FF2B5EF4-FFF2-40B4-BE49-F238E27FC236}">
                  <a16:creationId xmlns:a16="http://schemas.microsoft.com/office/drawing/2014/main" id="{561867B4-68B7-03B5-CB25-0716124C015D}"/>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62" name="Freihandform: Form 61">
              <a:extLst>
                <a:ext uri="{FF2B5EF4-FFF2-40B4-BE49-F238E27FC236}">
                  <a16:creationId xmlns:a16="http://schemas.microsoft.com/office/drawing/2014/main" id="{2FE5DE80-A110-F954-70FE-DC04D5A0CEC2}"/>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3" name="Freihandform: Form 62">
              <a:extLst>
                <a:ext uri="{FF2B5EF4-FFF2-40B4-BE49-F238E27FC236}">
                  <a16:creationId xmlns:a16="http://schemas.microsoft.com/office/drawing/2014/main" id="{847BC991-6610-2BE2-F3A5-477D9872F282}"/>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64" name="Freihandform: Form 63">
              <a:extLst>
                <a:ext uri="{FF2B5EF4-FFF2-40B4-BE49-F238E27FC236}">
                  <a16:creationId xmlns:a16="http://schemas.microsoft.com/office/drawing/2014/main" id="{D8D85A51-EE29-5D1F-67F5-F1BB2BF46220}"/>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5" name="Freihandform: Form 64">
              <a:extLst>
                <a:ext uri="{FF2B5EF4-FFF2-40B4-BE49-F238E27FC236}">
                  <a16:creationId xmlns:a16="http://schemas.microsoft.com/office/drawing/2014/main" id="{1FC99CD4-86CC-B3AF-DBD4-2BB2873A21D1}"/>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6" name="Freihandform: Form 65">
              <a:extLst>
                <a:ext uri="{FF2B5EF4-FFF2-40B4-BE49-F238E27FC236}">
                  <a16:creationId xmlns:a16="http://schemas.microsoft.com/office/drawing/2014/main" id="{D7E343CD-9391-4662-2E8D-1B947EF9C425}"/>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7" name="Freihandform: Form 66">
              <a:extLst>
                <a:ext uri="{FF2B5EF4-FFF2-40B4-BE49-F238E27FC236}">
                  <a16:creationId xmlns:a16="http://schemas.microsoft.com/office/drawing/2014/main" id="{D6D4631A-77F2-6410-35F8-93E298011524}"/>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68" name="Freihandform: Form 67">
              <a:extLst>
                <a:ext uri="{FF2B5EF4-FFF2-40B4-BE49-F238E27FC236}">
                  <a16:creationId xmlns:a16="http://schemas.microsoft.com/office/drawing/2014/main" id="{5FDC4528-6D71-8F2B-C32B-49226A2BD660}"/>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69" name="Freihandform: Form 68">
              <a:extLst>
                <a:ext uri="{FF2B5EF4-FFF2-40B4-BE49-F238E27FC236}">
                  <a16:creationId xmlns:a16="http://schemas.microsoft.com/office/drawing/2014/main" id="{61A20FF8-CB9A-115A-855A-5AD9794FB556}"/>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70" name="Freihandform: Form 69">
              <a:extLst>
                <a:ext uri="{FF2B5EF4-FFF2-40B4-BE49-F238E27FC236}">
                  <a16:creationId xmlns:a16="http://schemas.microsoft.com/office/drawing/2014/main" id="{7CD9324D-1BDC-B68F-DE7C-813142DCE322}"/>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71" name="Freihandform: Form 70">
              <a:extLst>
                <a:ext uri="{FF2B5EF4-FFF2-40B4-BE49-F238E27FC236}">
                  <a16:creationId xmlns:a16="http://schemas.microsoft.com/office/drawing/2014/main" id="{E26BB75A-AAC6-A2A2-D678-888BF1760A52}"/>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72" name="Freihandform: Form 71">
              <a:extLst>
                <a:ext uri="{FF2B5EF4-FFF2-40B4-BE49-F238E27FC236}">
                  <a16:creationId xmlns:a16="http://schemas.microsoft.com/office/drawing/2014/main" id="{FAF64097-8C65-D12F-0865-1630CC6E3F5F}"/>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73" name="Freihandform: Form 72">
              <a:extLst>
                <a:ext uri="{FF2B5EF4-FFF2-40B4-BE49-F238E27FC236}">
                  <a16:creationId xmlns:a16="http://schemas.microsoft.com/office/drawing/2014/main" id="{D736F876-9F94-0B04-B71D-EA4FD4193DFC}"/>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4" name="Freihandform: Form 73">
              <a:extLst>
                <a:ext uri="{FF2B5EF4-FFF2-40B4-BE49-F238E27FC236}">
                  <a16:creationId xmlns:a16="http://schemas.microsoft.com/office/drawing/2014/main" id="{5F10E5C6-C827-C755-1EDE-1409E722A606}"/>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5" name="Freihandform: Form 74">
              <a:extLst>
                <a:ext uri="{FF2B5EF4-FFF2-40B4-BE49-F238E27FC236}">
                  <a16:creationId xmlns:a16="http://schemas.microsoft.com/office/drawing/2014/main" id="{B76032A1-4DD1-A5CC-EC63-40F0314D6058}"/>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76" name="Freihandform: Form 75">
              <a:extLst>
                <a:ext uri="{FF2B5EF4-FFF2-40B4-BE49-F238E27FC236}">
                  <a16:creationId xmlns:a16="http://schemas.microsoft.com/office/drawing/2014/main" id="{742D9BAF-7698-ACB4-0C6D-E84534F06082}"/>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77" name="Freihandform: Form 76">
              <a:extLst>
                <a:ext uri="{FF2B5EF4-FFF2-40B4-BE49-F238E27FC236}">
                  <a16:creationId xmlns:a16="http://schemas.microsoft.com/office/drawing/2014/main" id="{8A53AD70-36F7-C9CC-BCA7-12E6BFA8D92D}"/>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78" name="Freihandform: Form 77">
              <a:extLst>
                <a:ext uri="{FF2B5EF4-FFF2-40B4-BE49-F238E27FC236}">
                  <a16:creationId xmlns:a16="http://schemas.microsoft.com/office/drawing/2014/main" id="{B6DC63A2-B3D0-0045-3F4E-ACEE26A3421A}"/>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79" name="Freihandform: Form 78">
              <a:extLst>
                <a:ext uri="{FF2B5EF4-FFF2-40B4-BE49-F238E27FC236}">
                  <a16:creationId xmlns:a16="http://schemas.microsoft.com/office/drawing/2014/main" id="{749B2F10-5194-7934-811E-0EAA6E55AACC}"/>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80" name="Freihandform: Form 79">
              <a:extLst>
                <a:ext uri="{FF2B5EF4-FFF2-40B4-BE49-F238E27FC236}">
                  <a16:creationId xmlns:a16="http://schemas.microsoft.com/office/drawing/2014/main" id="{6F2197D8-8FBB-2802-DE49-F87183DEE010}"/>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2302398022"/>
      </p:ext>
    </p:extLst>
  </p:cSld>
  <p:clrMapOvr>
    <a:masterClrMapping/>
  </p:clrMapOvr>
  <p:extLst>
    <p:ext uri="{DCECCB84-F9BA-43D5-87BE-67443E8EF086}">
      <p15:sldGuideLst xmlns:p15="http://schemas.microsoft.com/office/powerpoint/2012/main">
        <p15:guide id="1" orient="horz" pos="754" userDrawn="1">
          <p15:clr>
            <a:srgbClr val="E3000F"/>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apitelfolie">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46A59976-1190-B2AF-D3CB-22B8CD3A42E0}"/>
              </a:ext>
            </a:extLst>
          </p:cNvPr>
          <p:cNvSpPr>
            <a:spLocks noGrp="1"/>
          </p:cNvSpPr>
          <p:nvPr>
            <p:ph type="pic" sz="quarter" idx="15" hasCustomPrompt="1"/>
          </p:nvPr>
        </p:nvSpPr>
        <p:spPr>
          <a:xfrm>
            <a:off x="227013" y="225425"/>
            <a:ext cx="11737975" cy="6407150"/>
          </a:xfrm>
        </p:spPr>
        <p:txBody>
          <a:bodyPr anchor="ctr"/>
          <a:lstStyle>
            <a:lvl1pPr marL="0" indent="0" algn="ctr">
              <a:spcAft>
                <a:spcPts val="0"/>
              </a:spcAft>
              <a:buNone/>
              <a:defRPr/>
            </a:lvl1pPr>
          </a:lstStyle>
          <a:p>
            <a:pPr rtl="0"/>
            <a:r>
              <a:rPr lang="de-DE" dirty="0"/>
              <a:t>Bild durch Klicken auf Symbol hinzufügen </a:t>
            </a:r>
            <a:br>
              <a:rPr lang="de-DE" dirty="0"/>
            </a:br>
            <a:r>
              <a:rPr lang="de-DE" dirty="0"/>
              <a:t>und anschließend „In den Hintergrund“ platzieren (rechte Maustaste) </a:t>
            </a:r>
          </a:p>
        </p:txBody>
      </p:sp>
      <p:sp>
        <p:nvSpPr>
          <p:cNvPr id="5" name="Textplatzhalter 13">
            <a:extLst>
              <a:ext uri="{FF2B5EF4-FFF2-40B4-BE49-F238E27FC236}">
                <a16:creationId xmlns:a16="http://schemas.microsoft.com/office/drawing/2014/main" id="{92ECB1DD-A720-B51A-DEDF-425DD2C5A9A4}"/>
              </a:ext>
            </a:extLst>
          </p:cNvPr>
          <p:cNvSpPr>
            <a:spLocks noGrp="1"/>
          </p:cNvSpPr>
          <p:nvPr>
            <p:ph type="body" sz="quarter" idx="28" hasCustomPrompt="1"/>
          </p:nvPr>
        </p:nvSpPr>
        <p:spPr>
          <a:xfrm>
            <a:off x="6405864" y="-170074"/>
            <a:ext cx="9835075" cy="6037556"/>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9" name="Textplatzhalter 12">
            <a:extLst>
              <a:ext uri="{FF2B5EF4-FFF2-40B4-BE49-F238E27FC236}">
                <a16:creationId xmlns:a16="http://schemas.microsoft.com/office/drawing/2014/main" id="{1CC9A71E-B6E3-EF95-599C-DBD35AD56FAF}"/>
              </a:ext>
            </a:extLst>
          </p:cNvPr>
          <p:cNvSpPr>
            <a:spLocks noGrp="1"/>
          </p:cNvSpPr>
          <p:nvPr>
            <p:ph type="body" sz="quarter" idx="32" hasCustomPrompt="1"/>
          </p:nvPr>
        </p:nvSpPr>
        <p:spPr>
          <a:xfrm rot="-240000">
            <a:off x="429517" y="3944972"/>
            <a:ext cx="5647700" cy="735756"/>
          </a:xfrm>
          <a:gradFill>
            <a:gsLst>
              <a:gs pos="0">
                <a:srgbClr val="E3000F"/>
              </a:gs>
              <a:gs pos="100000">
                <a:srgbClr val="A71511"/>
              </a:gs>
            </a:gsLst>
            <a:lin ang="0" scaled="1"/>
          </a:gradFill>
        </p:spPr>
        <p:txBody>
          <a:bodyPr wrap="none" lIns="90000" tIns="90000" rIns="90000" bIns="90000" anchor="ctr">
            <a:spAutoFit/>
          </a:bodyPr>
          <a:lstStyle>
            <a:lvl1pPr marL="0" indent="0" algn="l">
              <a:buNone/>
              <a:defRPr sz="3600" b="1">
                <a:solidFill>
                  <a:schemeClr val="bg1"/>
                </a:solidFill>
              </a:defRPr>
            </a:lvl1pPr>
          </a:lstStyle>
          <a:p>
            <a:pPr lvl="0"/>
            <a:r>
              <a:rPr lang="de-DE" dirty="0"/>
              <a:t>Hier steht der Kapiteltitel</a:t>
            </a:r>
          </a:p>
        </p:txBody>
      </p:sp>
      <p:sp>
        <p:nvSpPr>
          <p:cNvPr id="10" name="Textplatzhalter 12">
            <a:extLst>
              <a:ext uri="{FF2B5EF4-FFF2-40B4-BE49-F238E27FC236}">
                <a16:creationId xmlns:a16="http://schemas.microsoft.com/office/drawing/2014/main" id="{F5D5A9FE-69B4-A9F5-2D08-078015BDE84F}"/>
              </a:ext>
            </a:extLst>
          </p:cNvPr>
          <p:cNvSpPr>
            <a:spLocks noGrp="1"/>
          </p:cNvSpPr>
          <p:nvPr>
            <p:ph type="body" sz="quarter" idx="33" hasCustomPrompt="1"/>
          </p:nvPr>
        </p:nvSpPr>
        <p:spPr>
          <a:xfrm rot="-120000">
            <a:off x="678835" y="4992177"/>
            <a:ext cx="4134466" cy="735756"/>
          </a:xfrm>
          <a:gradFill>
            <a:gsLst>
              <a:gs pos="0">
                <a:srgbClr val="E3000F"/>
              </a:gs>
              <a:gs pos="100000">
                <a:srgbClr val="A71511"/>
              </a:gs>
            </a:gsLst>
            <a:lin ang="0" scaled="1"/>
          </a:gradFill>
        </p:spPr>
        <p:txBody>
          <a:bodyPr wrap="none" lIns="90000" tIns="90000" rIns="90000" bIns="90000" anchor="ctr">
            <a:spAutoFit/>
          </a:bodyPr>
          <a:lstStyle>
            <a:lvl1pPr marL="0" indent="0" algn="l">
              <a:buNone/>
              <a:defRPr sz="3600" b="1">
                <a:solidFill>
                  <a:schemeClr val="bg1"/>
                </a:solidFill>
              </a:defRPr>
            </a:lvl1pPr>
          </a:lstStyle>
          <a:p>
            <a:pPr lvl="0"/>
            <a:r>
              <a:rPr lang="de-DE" dirty="0"/>
              <a:t>ggf. in zwei Zeilen</a:t>
            </a:r>
          </a:p>
        </p:txBody>
      </p:sp>
      <p:sp>
        <p:nvSpPr>
          <p:cNvPr id="11" name="Textplatzhalter 19">
            <a:extLst>
              <a:ext uri="{FF2B5EF4-FFF2-40B4-BE49-F238E27FC236}">
                <a16:creationId xmlns:a16="http://schemas.microsoft.com/office/drawing/2014/main" id="{BD61FC5C-7759-B120-6E43-CDCF7655D8DB}"/>
              </a:ext>
            </a:extLst>
          </p:cNvPr>
          <p:cNvSpPr>
            <a:spLocks noGrp="1"/>
          </p:cNvSpPr>
          <p:nvPr>
            <p:ph type="body" sz="quarter" idx="34" hasCustomPrompt="1"/>
          </p:nvPr>
        </p:nvSpPr>
        <p:spPr>
          <a:xfrm>
            <a:off x="889206" y="5909002"/>
            <a:ext cx="3648260" cy="427979"/>
          </a:xfrm>
          <a:solidFill>
            <a:schemeClr val="accent1"/>
          </a:solidFill>
        </p:spPr>
        <p:txBody>
          <a:bodyPr wrap="none" lIns="90000" tIns="90000" rIns="90000" bIns="90000" anchor="ctr">
            <a:spAutoFit/>
          </a:bodyPr>
          <a:lstStyle>
            <a:lvl1pPr marL="0" indent="0" algn="l">
              <a:buNone/>
              <a:defRPr>
                <a:solidFill>
                  <a:schemeClr val="bg1"/>
                </a:solidFill>
              </a:defRPr>
            </a:lvl1pPr>
          </a:lstStyle>
          <a:p>
            <a:pPr lvl="0"/>
            <a:r>
              <a:rPr lang="de-DE" dirty="0"/>
              <a:t>Hier stehen zusätzliche Informationen</a:t>
            </a:r>
          </a:p>
        </p:txBody>
      </p:sp>
      <p:sp>
        <p:nvSpPr>
          <p:cNvPr id="6" name="Textplatzhalter 5">
            <a:extLst>
              <a:ext uri="{FF2B5EF4-FFF2-40B4-BE49-F238E27FC236}">
                <a16:creationId xmlns:a16="http://schemas.microsoft.com/office/drawing/2014/main" id="{20C674F3-CCDC-E326-F7D6-89B8DE9BA1CC}"/>
              </a:ext>
            </a:extLst>
          </p:cNvPr>
          <p:cNvSpPr>
            <a:spLocks noGrp="1"/>
          </p:cNvSpPr>
          <p:nvPr>
            <p:ph type="body" sz="quarter" idx="40" hasCustomPrompt="1"/>
          </p:nvPr>
        </p:nvSpPr>
        <p:spPr>
          <a:xfrm>
            <a:off x="4442732" y="0"/>
            <a:ext cx="7749268" cy="3139227"/>
          </a:xfrm>
          <a:custGeom>
            <a:avLst/>
            <a:gdLst>
              <a:gd name="connsiteX0" fmla="*/ 4825856 w 7749268"/>
              <a:gd name="connsiteY0" fmla="*/ 666749 h 3139227"/>
              <a:gd name="connsiteX1" fmla="*/ 4825856 w 7749268"/>
              <a:gd name="connsiteY1" fmla="*/ 1361549 h 3139227"/>
              <a:gd name="connsiteX2" fmla="*/ 7522256 w 7749268"/>
              <a:gd name="connsiteY2" fmla="*/ 1361549 h 3139227"/>
              <a:gd name="connsiteX3" fmla="*/ 7522256 w 7749268"/>
              <a:gd name="connsiteY3" fmla="*/ 666749 h 3139227"/>
              <a:gd name="connsiteX4" fmla="*/ 0 w 7749268"/>
              <a:gd name="connsiteY4" fmla="*/ 0 h 3139227"/>
              <a:gd name="connsiteX5" fmla="*/ 7749268 w 7749268"/>
              <a:gd name="connsiteY5" fmla="*/ 0 h 3139227"/>
              <a:gd name="connsiteX6" fmla="*/ 7749268 w 7749268"/>
              <a:gd name="connsiteY6" fmla="*/ 528161 h 3139227"/>
              <a:gd name="connsiteX7" fmla="*/ 7749268 w 7749268"/>
              <a:gd name="connsiteY7" fmla="*/ 1364855 h 3139227"/>
              <a:gd name="connsiteX8" fmla="*/ 7749268 w 7749268"/>
              <a:gd name="connsiteY8" fmla="*/ 3139227 h 3139227"/>
              <a:gd name="connsiteX9" fmla="*/ 0 w 7749268"/>
              <a:gd name="connsiteY9" fmla="*/ 3139227 h 3139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9268" h="3139227">
                <a:moveTo>
                  <a:pt x="4825856" y="666749"/>
                </a:moveTo>
                <a:lnTo>
                  <a:pt x="4825856" y="1361549"/>
                </a:lnTo>
                <a:lnTo>
                  <a:pt x="7522256" y="1361549"/>
                </a:lnTo>
                <a:lnTo>
                  <a:pt x="7522256" y="666749"/>
                </a:lnTo>
                <a:close/>
                <a:moveTo>
                  <a:pt x="0" y="0"/>
                </a:moveTo>
                <a:lnTo>
                  <a:pt x="7749268" y="0"/>
                </a:lnTo>
                <a:lnTo>
                  <a:pt x="7749268" y="528161"/>
                </a:lnTo>
                <a:lnTo>
                  <a:pt x="7749268" y="1364855"/>
                </a:lnTo>
                <a:lnTo>
                  <a:pt x="7749268" y="3139227"/>
                </a:lnTo>
                <a:lnTo>
                  <a:pt x="0" y="3139227"/>
                </a:lnTo>
                <a:close/>
              </a:path>
            </a:pathLst>
          </a:custGeom>
          <a:blipFill>
            <a:blip r:embed="rId4">
              <a:alphaModFix amt="50000"/>
              <a:extLst>
                <a:ext uri="{96DAC541-7B7A-43D3-8B79-37D633B846F1}">
                  <asvg:svgBlip xmlns:asvg="http://schemas.microsoft.com/office/drawing/2016/SVG/main" r:embed="rId5"/>
                </a:ext>
              </a:extLst>
            </a:blip>
            <a:stretch>
              <a:fillRect/>
            </a:stretch>
          </a:blipFill>
          <a:ln>
            <a:solidFill>
              <a:schemeClr val="bg1">
                <a:alpha val="0"/>
              </a:schemeClr>
            </a:solidFill>
          </a:ln>
        </p:spPr>
        <p:txBody>
          <a:bodyPr wrap="square" anchor="ctr">
            <a:noAutofit/>
          </a:bodyPr>
          <a:lstStyle>
            <a:lvl1pPr marL="0" indent="0" algn="ctr">
              <a:buNone/>
              <a:defRPr>
                <a:solidFill>
                  <a:schemeClr val="tx1">
                    <a:alpha val="0"/>
                  </a:schemeClr>
                </a:solidFill>
              </a:defRPr>
            </a:lvl1pPr>
          </a:lstStyle>
          <a:p>
            <a:pPr lvl="0"/>
            <a:r>
              <a:rPr lang="de-DE" dirty="0"/>
              <a:t>.</a:t>
            </a:r>
          </a:p>
        </p:txBody>
      </p:sp>
      <p:sp>
        <p:nvSpPr>
          <p:cNvPr id="15" name="Textplatzhalter 37">
            <a:extLst>
              <a:ext uri="{FF2B5EF4-FFF2-40B4-BE49-F238E27FC236}">
                <a16:creationId xmlns:a16="http://schemas.microsoft.com/office/drawing/2014/main" id="{425302B8-8DBD-4EC6-DD1F-4444CBFC9267}"/>
              </a:ext>
            </a:extLst>
          </p:cNvPr>
          <p:cNvSpPr>
            <a:spLocks noGrp="1"/>
          </p:cNvSpPr>
          <p:nvPr>
            <p:ph type="body" sz="quarter" idx="41" hasCustomPrompt="1"/>
          </p:nvPr>
        </p:nvSpPr>
        <p:spPr>
          <a:xfrm>
            <a:off x="4700311" y="3734874"/>
            <a:ext cx="7491689" cy="3123128"/>
          </a:xfrm>
          <a:blipFill>
            <a:blip r:embed="rId6">
              <a:alphaModFix amt="50000"/>
              <a:extLst>
                <a:ext uri="{96DAC541-7B7A-43D3-8B79-37D633B846F1}">
                  <asvg:svgBlip xmlns:asvg="http://schemas.microsoft.com/office/drawing/2016/SVG/main" r:embed="rId7"/>
                </a:ext>
              </a:extLst>
            </a:blip>
            <a:stretch>
              <a:fillRect/>
            </a:stretch>
          </a:blipFill>
          <a:ln>
            <a:solidFill>
              <a:schemeClr val="bg1">
                <a:alpha val="0"/>
              </a:schemeClr>
            </a:solidFill>
          </a:ln>
        </p:spPr>
        <p:txBody>
          <a:bodyPr>
            <a:normAutofit/>
          </a:bodyPr>
          <a:lstStyle>
            <a:lvl1pPr marL="0" indent="0">
              <a:buNone/>
              <a:defRPr>
                <a:solidFill>
                  <a:schemeClr val="tx1">
                    <a:alpha val="0"/>
                  </a:schemeClr>
                </a:solidFill>
              </a:defRPr>
            </a:lvl1pPr>
          </a:lstStyle>
          <a:p>
            <a:pPr lvl="0"/>
            <a:r>
              <a:rPr lang="de-DE" dirty="0"/>
              <a:t>.</a:t>
            </a:r>
          </a:p>
        </p:txBody>
      </p:sp>
      <p:sp>
        <p:nvSpPr>
          <p:cNvPr id="2" name="Textplatzhalter 16">
            <a:extLst>
              <a:ext uri="{FF2B5EF4-FFF2-40B4-BE49-F238E27FC236}">
                <a16:creationId xmlns:a16="http://schemas.microsoft.com/office/drawing/2014/main" id="{DBE78749-26E5-7483-550D-939F9C7F6103}"/>
              </a:ext>
            </a:extLst>
          </p:cNvPr>
          <p:cNvSpPr>
            <a:spLocks noGrp="1"/>
          </p:cNvSpPr>
          <p:nvPr>
            <p:ph type="body" sz="quarter" idx="43" hasCustomPrompt="1"/>
          </p:nvPr>
        </p:nvSpPr>
        <p:spPr>
          <a:xfrm>
            <a:off x="9268588" y="666749"/>
            <a:ext cx="2696400" cy="694800"/>
          </a:xfrm>
          <a:blipFill>
            <a:blip r:embed="rId8">
              <a:extLst>
                <a:ext uri="{96DAC541-7B7A-43D3-8B79-37D633B846F1}">
                  <asvg:svgBlip xmlns:asvg="http://schemas.microsoft.com/office/drawing/2016/SVG/main" r:embed="rId9"/>
                </a:ext>
              </a:extLst>
            </a:blip>
            <a:stretch>
              <a:fillRect/>
            </a:stretch>
          </a:blipFill>
          <a:ln>
            <a:solidFill>
              <a:schemeClr val="accent1">
                <a:alpha val="0"/>
              </a:schemeClr>
            </a:solidFill>
          </a:ln>
        </p:spPr>
        <p:txBody>
          <a:bodyPr anchor="ctr"/>
          <a:lstStyle>
            <a:lvl1pPr marL="0" indent="0" algn="ctr">
              <a:buNone/>
              <a:defRPr>
                <a:noFill/>
              </a:defRPr>
            </a:lvl1pPr>
          </a:lstStyle>
          <a:p>
            <a:pPr lvl="0"/>
            <a:r>
              <a:rPr lang="de-DE" dirty="0"/>
              <a:t> </a:t>
            </a:r>
          </a:p>
        </p:txBody>
      </p:sp>
    </p:spTree>
    <p:extLst>
      <p:ext uri="{BB962C8B-B14F-4D97-AF65-F5344CB8AC3E}">
        <p14:creationId xmlns:p14="http://schemas.microsoft.com/office/powerpoint/2010/main" val="275495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1">
                                            <p:bg/>
                                          </p:spTgt>
                                        </p:tgtEl>
                                        <p:attrNameLst>
                                          <p:attrName>style.visibility</p:attrName>
                                        </p:attrNameLst>
                                      </p:cBhvr>
                                      <p:to>
                                        <p:strVal val="visible"/>
                                      </p:to>
                                    </p:set>
                                    <p:animEffect transition="in" filter="wipe(left)">
                                      <p:cBhvr>
                                        <p:cTn id="14" dur="500"/>
                                        <p:tgtEl>
                                          <p:spTgt spid="11">
                                            <p:bg/>
                                          </p:spTgt>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1">
                                            <p:txEl>
                                              <p:pRg st="0" end="0"/>
                                            </p:txEl>
                                          </p:spTgt>
                                        </p:tgtEl>
                                        <p:attrNameLst>
                                          <p:attrName>style.visibility</p:attrName>
                                        </p:attrNameLst>
                                      </p:cBhvr>
                                      <p:to>
                                        <p:strVal val="visible"/>
                                      </p:to>
                                    </p:set>
                                    <p:animEffect transition="in" filter="wipe(left)">
                                      <p:cBhvr>
                                        <p:cTn id="18"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tmplLst>
          <p:tmpl>
            <p:tnLst>
              <p:par>
                <p:cTn presetID="22" presetClass="entr" presetSubtype="8"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wipe(left)">
                      <p:cBhvr>
                        <p:cTn dur="500"/>
                        <p:tgtEl>
                          <p:spTgt spid="9"/>
                        </p:tgtEl>
                      </p:cBhvr>
                    </p:animEffect>
                  </p:childTnLst>
                </p:cTn>
              </p:par>
            </p:tnLst>
          </p:tmpl>
        </p:tmplLst>
      </p:bldP>
      <p:bldP spid="10" grpId="0" animBg="1">
        <p:tmplLst>
          <p:tmpl>
            <p:tnLst>
              <p:par>
                <p:cTn presetID="22" presetClass="entr" presetSubtype="8"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Lst>
      </p:bldP>
      <p:bldP spid="11" grpId="0" build="p" animBg="1">
        <p:tmplLst>
          <p:tmpl>
            <p:tnLst>
              <p:par>
                <p:cTn presetID="22" presetClass="entr" presetSubtype="8"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wipe(left)">
                      <p:cBhvr>
                        <p:cTn dur="500"/>
                        <p:tgtEl>
                          <p:spTgt spid="11"/>
                        </p:tgtEl>
                      </p:cBhvr>
                    </p:animEffect>
                  </p:childTnLst>
                </p:cTn>
              </p:par>
            </p:tnLst>
          </p:tmpl>
          <p:tmpl lvl="1">
            <p:tnLst>
              <p:par>
                <p:cTn presetID="22" presetClass="entr" presetSubtype="8"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wipe(left)">
                      <p:cBhvr>
                        <p:cTn dur="500"/>
                        <p:tgtEl>
                          <p:spTgt spid="11"/>
                        </p:tgtEl>
                      </p:cBhvr>
                    </p:animEffec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 Bild (rechts)">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791EB322-9A31-EBAB-44FB-71986567A512}"/>
              </a:ext>
            </a:extLst>
          </p:cNvPr>
          <p:cNvSpPr>
            <a:spLocks noGrp="1"/>
          </p:cNvSpPr>
          <p:nvPr>
            <p:ph type="pic" sz="quarter" idx="12" hasCustomPrompt="1"/>
          </p:nvPr>
        </p:nvSpPr>
        <p:spPr>
          <a:xfrm>
            <a:off x="6096000" y="0"/>
            <a:ext cx="6096000" cy="6858000"/>
          </a:xfrm>
        </p:spPr>
        <p:txBody>
          <a:bodyPr anchor="ctr"/>
          <a:lstStyle>
            <a:lvl1pPr marL="0" indent="0" algn="ctr">
              <a:buNone/>
              <a:defRPr/>
            </a:lvl1pPr>
          </a:lstStyle>
          <a:p>
            <a:pPr rtl="0"/>
            <a:r>
              <a:rPr lang="de-DE" dirty="0"/>
              <a:t>Bild durch Klicken auf Symbol hinzufügen </a:t>
            </a:r>
            <a:br>
              <a:rPr lang="de-DE" dirty="0"/>
            </a:br>
            <a:r>
              <a:rPr lang="de-DE" dirty="0"/>
              <a:t>und anschließend „In den Hintergrund“ platzieren </a:t>
            </a:r>
            <a:br>
              <a:rPr lang="de-DE" dirty="0"/>
            </a:br>
            <a:r>
              <a:rPr lang="de-DE" dirty="0"/>
              <a:t>(rechte Maustaste) </a:t>
            </a:r>
          </a:p>
        </p:txBody>
      </p:sp>
      <p:sp>
        <p:nvSpPr>
          <p:cNvPr id="4" name="Rechteck 3">
            <a:extLst>
              <a:ext uri="{FF2B5EF4-FFF2-40B4-BE49-F238E27FC236}">
                <a16:creationId xmlns:a16="http://schemas.microsoft.com/office/drawing/2014/main" id="{B3D330D6-FABF-FFD5-F8AE-BF6C176ECB98}"/>
              </a:ext>
            </a:extLst>
          </p:cNvPr>
          <p:cNvSpPr/>
          <p:nvPr userDrawn="1"/>
        </p:nvSpPr>
        <p:spPr>
          <a:xfrm>
            <a:off x="0" y="1196975"/>
            <a:ext cx="6096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A8D6AB3E-09CB-85D1-CA1C-D2F9EA9B2EE4}"/>
              </a:ext>
            </a:extLst>
          </p:cNvPr>
          <p:cNvSpPr/>
          <p:nvPr/>
        </p:nvSpPr>
        <p:spPr>
          <a:xfrm>
            <a:off x="0" y="1196975"/>
            <a:ext cx="6096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platzhalter 5">
            <a:extLst>
              <a:ext uri="{FF2B5EF4-FFF2-40B4-BE49-F238E27FC236}">
                <a16:creationId xmlns:a16="http://schemas.microsoft.com/office/drawing/2014/main" id="{0AF8D64D-145C-97FB-8DD3-594221AD1CC4}"/>
              </a:ext>
            </a:extLst>
          </p:cNvPr>
          <p:cNvSpPr>
            <a:spLocks noGrp="1"/>
          </p:cNvSpPr>
          <p:nvPr>
            <p:ph type="body" sz="quarter" idx="11"/>
          </p:nvPr>
        </p:nvSpPr>
        <p:spPr>
          <a:xfrm>
            <a:off x="227014" y="1421393"/>
            <a:ext cx="5665786" cy="521118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4" name="Textplatzhalter 13">
            <a:extLst>
              <a:ext uri="{FF2B5EF4-FFF2-40B4-BE49-F238E27FC236}">
                <a16:creationId xmlns:a16="http://schemas.microsoft.com/office/drawing/2014/main" id="{6B702CF6-ED61-45C7-8B14-194D7C2DC3CD}"/>
              </a:ext>
            </a:extLst>
          </p:cNvPr>
          <p:cNvSpPr>
            <a:spLocks noGrp="1"/>
          </p:cNvSpPr>
          <p:nvPr>
            <p:ph type="body" sz="quarter" idx="28" hasCustomPrompt="1"/>
          </p:nvPr>
        </p:nvSpPr>
        <p:spPr>
          <a:xfrm>
            <a:off x="8081749" y="-1164458"/>
            <a:ext cx="6514351" cy="3999030"/>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15" name="Textplatzhalter 263">
            <a:extLst>
              <a:ext uri="{FF2B5EF4-FFF2-40B4-BE49-F238E27FC236}">
                <a16:creationId xmlns:a16="http://schemas.microsoft.com/office/drawing/2014/main" id="{2D556997-F9EA-DEC7-4B35-30AAC1132C14}"/>
              </a:ext>
            </a:extLst>
          </p:cNvPr>
          <p:cNvSpPr>
            <a:spLocks noGrp="1"/>
          </p:cNvSpPr>
          <p:nvPr>
            <p:ph type="body" sz="quarter" idx="29" hasCustomPrompt="1"/>
          </p:nvPr>
        </p:nvSpPr>
        <p:spPr>
          <a:xfrm>
            <a:off x="6568405" y="-780515"/>
            <a:ext cx="6514349" cy="4006547"/>
          </a:xfrm>
          <a:blipFill>
            <a:blip r:embed="rId4">
              <a:extLst>
                <a:ext uri="{96DAC541-7B7A-43D3-8B79-37D633B846F1}">
                  <asvg:svgBlip xmlns:asvg="http://schemas.microsoft.com/office/drawing/2016/SVG/main" r:embed="rId5"/>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8" name="Titel 1">
            <a:extLst>
              <a:ext uri="{FF2B5EF4-FFF2-40B4-BE49-F238E27FC236}">
                <a16:creationId xmlns:a16="http://schemas.microsoft.com/office/drawing/2014/main" id="{73F564BF-72AD-08B9-03A0-7597CBF919D1}"/>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9" name="Textplatzhalter 3">
            <a:extLst>
              <a:ext uri="{FF2B5EF4-FFF2-40B4-BE49-F238E27FC236}">
                <a16:creationId xmlns:a16="http://schemas.microsoft.com/office/drawing/2014/main" id="{85BFB9FA-D4A4-3125-68AB-4A1C3ACBC091}"/>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sp>
        <p:nvSpPr>
          <p:cNvPr id="5" name="Textplatzhalter 16">
            <a:extLst>
              <a:ext uri="{FF2B5EF4-FFF2-40B4-BE49-F238E27FC236}">
                <a16:creationId xmlns:a16="http://schemas.microsoft.com/office/drawing/2014/main" id="{EDF6509F-2F8C-0CA1-96FE-EDE1BA620730}"/>
              </a:ext>
            </a:extLst>
          </p:cNvPr>
          <p:cNvSpPr>
            <a:spLocks noGrp="1"/>
          </p:cNvSpPr>
          <p:nvPr>
            <p:ph type="body" sz="quarter" idx="44" hasCustomPrompt="1"/>
          </p:nvPr>
        </p:nvSpPr>
        <p:spPr>
          <a:xfrm>
            <a:off x="10046657" y="228600"/>
            <a:ext cx="1918330" cy="494309"/>
          </a:xfrm>
          <a:blipFill>
            <a:blip r:embed="rId6">
              <a:extLst>
                <a:ext uri="{96DAC541-7B7A-43D3-8B79-37D633B846F1}">
                  <asvg:svgBlip xmlns:asvg="http://schemas.microsoft.com/office/drawing/2016/SVG/main" r:embed="rId7"/>
                </a:ext>
              </a:extLst>
            </a:blip>
            <a:stretch>
              <a:fillRect/>
            </a:stretch>
          </a:blipFill>
          <a:ln>
            <a:solidFill>
              <a:schemeClr val="accent1">
                <a:alpha val="0"/>
              </a:schemeClr>
            </a:solidFill>
          </a:ln>
        </p:spPr>
        <p:txBody>
          <a:bodyPr anchor="ctr"/>
          <a:lstStyle>
            <a:lvl1pPr marL="0" indent="0" algn="ctr">
              <a:buNone/>
              <a:defRPr>
                <a:noFill/>
              </a:defRPr>
            </a:lvl1pPr>
          </a:lstStyle>
          <a:p>
            <a:pPr lvl="0"/>
            <a:r>
              <a:rPr lang="de-DE" dirty="0"/>
              <a:t> </a:t>
            </a:r>
          </a:p>
        </p:txBody>
      </p:sp>
    </p:spTree>
    <p:extLst>
      <p:ext uri="{BB962C8B-B14F-4D97-AF65-F5344CB8AC3E}">
        <p14:creationId xmlns:p14="http://schemas.microsoft.com/office/powerpoint/2010/main" val="284393252"/>
      </p:ext>
    </p:extLst>
  </p:cSld>
  <p:clrMapOvr>
    <a:masterClrMapping/>
  </p:clrMapOvr>
  <p:extLst>
    <p:ext uri="{DCECCB84-F9BA-43D5-87BE-67443E8EF086}">
      <p15:sldGuideLst xmlns:p15="http://schemas.microsoft.com/office/powerpoint/2012/main">
        <p15:guide id="3" orient="horz" pos="754" userDrawn="1">
          <p15:clr>
            <a:srgbClr val="E3000F"/>
          </p15:clr>
        </p15:guide>
        <p15:guide id="4" pos="3840" userDrawn="1">
          <p15:clr>
            <a:srgbClr val="E3000F"/>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 zwei Bilder (rechts)">
    <p:spTree>
      <p:nvGrpSpPr>
        <p:cNvPr id="1" name=""/>
        <p:cNvGrpSpPr/>
        <p:nvPr/>
      </p:nvGrpSpPr>
      <p:grpSpPr>
        <a:xfrm>
          <a:off x="0" y="0"/>
          <a:ext cx="0" cy="0"/>
          <a:chOff x="0" y="0"/>
          <a:chExt cx="0" cy="0"/>
        </a:xfrm>
      </p:grpSpPr>
      <p:sp>
        <p:nvSpPr>
          <p:cNvPr id="9" name="Textplatzhalter 13">
            <a:extLst>
              <a:ext uri="{FF2B5EF4-FFF2-40B4-BE49-F238E27FC236}">
                <a16:creationId xmlns:a16="http://schemas.microsoft.com/office/drawing/2014/main" id="{7429B5C0-CC1C-2D0D-C64D-4D50C4390DAA}"/>
              </a:ext>
            </a:extLst>
          </p:cNvPr>
          <p:cNvSpPr>
            <a:spLocks noGrp="1"/>
          </p:cNvSpPr>
          <p:nvPr>
            <p:ph type="body" sz="quarter" idx="28" hasCustomPrompt="1"/>
          </p:nvPr>
        </p:nvSpPr>
        <p:spPr>
          <a:xfrm>
            <a:off x="8081749" y="-1164458"/>
            <a:ext cx="6514351" cy="3999030"/>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4" name="Rechteck 3">
            <a:extLst>
              <a:ext uri="{FF2B5EF4-FFF2-40B4-BE49-F238E27FC236}">
                <a16:creationId xmlns:a16="http://schemas.microsoft.com/office/drawing/2014/main" id="{6D78AD48-3604-5DDC-5633-E4CA909B92CD}"/>
              </a:ext>
            </a:extLst>
          </p:cNvPr>
          <p:cNvSpPr/>
          <p:nvPr userDrawn="1"/>
        </p:nvSpPr>
        <p:spPr>
          <a:xfrm>
            <a:off x="0" y="1196975"/>
            <a:ext cx="6096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A8D6AB3E-09CB-85D1-CA1C-D2F9EA9B2EE4}"/>
              </a:ext>
            </a:extLst>
          </p:cNvPr>
          <p:cNvSpPr/>
          <p:nvPr/>
        </p:nvSpPr>
        <p:spPr>
          <a:xfrm>
            <a:off x="0" y="1196975"/>
            <a:ext cx="6096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platzhalter 5">
            <a:extLst>
              <a:ext uri="{FF2B5EF4-FFF2-40B4-BE49-F238E27FC236}">
                <a16:creationId xmlns:a16="http://schemas.microsoft.com/office/drawing/2014/main" id="{0AF8D64D-145C-97FB-8DD3-594221AD1CC4}"/>
              </a:ext>
            </a:extLst>
          </p:cNvPr>
          <p:cNvSpPr>
            <a:spLocks noGrp="1"/>
          </p:cNvSpPr>
          <p:nvPr>
            <p:ph type="body" sz="quarter" idx="11"/>
          </p:nvPr>
        </p:nvSpPr>
        <p:spPr>
          <a:xfrm>
            <a:off x="227014" y="1421393"/>
            <a:ext cx="5612472" cy="521118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Titel 1">
            <a:extLst>
              <a:ext uri="{FF2B5EF4-FFF2-40B4-BE49-F238E27FC236}">
                <a16:creationId xmlns:a16="http://schemas.microsoft.com/office/drawing/2014/main" id="{A61D4936-1FC2-46B7-56FB-3748B6E3AF3B}"/>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8" name="Textplatzhalter 3">
            <a:extLst>
              <a:ext uri="{FF2B5EF4-FFF2-40B4-BE49-F238E27FC236}">
                <a16:creationId xmlns:a16="http://schemas.microsoft.com/office/drawing/2014/main" id="{763189FE-8407-C651-04DC-A943021BAA2D}"/>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sp>
        <p:nvSpPr>
          <p:cNvPr id="10" name="Bildplatzhalter 6">
            <a:extLst>
              <a:ext uri="{FF2B5EF4-FFF2-40B4-BE49-F238E27FC236}">
                <a16:creationId xmlns:a16="http://schemas.microsoft.com/office/drawing/2014/main" id="{6B51C0E1-B68E-675F-F9B9-EE17D1032AEF}"/>
              </a:ext>
            </a:extLst>
          </p:cNvPr>
          <p:cNvSpPr>
            <a:spLocks noGrp="1"/>
          </p:cNvSpPr>
          <p:nvPr>
            <p:ph type="pic" sz="quarter" idx="30" hasCustomPrompt="1"/>
          </p:nvPr>
        </p:nvSpPr>
        <p:spPr>
          <a:xfrm>
            <a:off x="6096000" y="0"/>
            <a:ext cx="6096000" cy="3429000"/>
          </a:xfrm>
        </p:spPr>
        <p:txBody>
          <a:bodyPr anchor="ctr"/>
          <a:lstStyle>
            <a:lvl1pPr marL="0" indent="0" algn="ctr">
              <a:buNone/>
              <a:defRPr/>
            </a:lvl1pPr>
          </a:lstStyle>
          <a:p>
            <a:r>
              <a:rPr lang="de-DE" dirty="0"/>
              <a:t>Bild durch Klicken auf Symbol hinzufügen </a:t>
            </a:r>
            <a:br>
              <a:rPr lang="de-DE" dirty="0"/>
            </a:br>
            <a:r>
              <a:rPr lang="de-DE" dirty="0"/>
              <a:t>und anschließend „In den Hintergrund“ platzieren </a:t>
            </a:r>
            <a:br>
              <a:rPr lang="de-DE" dirty="0"/>
            </a:br>
            <a:r>
              <a:rPr lang="de-DE" dirty="0"/>
              <a:t>(rechte Maustaste) </a:t>
            </a:r>
          </a:p>
        </p:txBody>
      </p:sp>
      <p:sp>
        <p:nvSpPr>
          <p:cNvPr id="11" name="Bildplatzhalter 6">
            <a:extLst>
              <a:ext uri="{FF2B5EF4-FFF2-40B4-BE49-F238E27FC236}">
                <a16:creationId xmlns:a16="http://schemas.microsoft.com/office/drawing/2014/main" id="{8FBD0247-C31A-C025-875B-14F1E1F9262D}"/>
              </a:ext>
            </a:extLst>
          </p:cNvPr>
          <p:cNvSpPr>
            <a:spLocks noGrp="1"/>
          </p:cNvSpPr>
          <p:nvPr>
            <p:ph type="pic" sz="quarter" idx="31" hasCustomPrompt="1"/>
          </p:nvPr>
        </p:nvSpPr>
        <p:spPr>
          <a:xfrm>
            <a:off x="6096000" y="3429000"/>
            <a:ext cx="6096000" cy="3429000"/>
          </a:xfrm>
        </p:spPr>
        <p:txBody>
          <a:bodyPr anchor="ctr"/>
          <a:lstStyle>
            <a:lvl1pPr marL="0" indent="0" algn="ctr">
              <a:buNone/>
              <a:defRPr/>
            </a:lvl1pPr>
          </a:lstStyle>
          <a:p>
            <a:r>
              <a:rPr lang="de-DE" dirty="0"/>
              <a:t>Bild durch Klicken auf Symbol hinzufügen </a:t>
            </a:r>
            <a:br>
              <a:rPr lang="de-DE" dirty="0"/>
            </a:br>
            <a:r>
              <a:rPr lang="de-DE" dirty="0"/>
              <a:t>und anschließend „In den Hintergrund“ platzieren </a:t>
            </a:r>
            <a:br>
              <a:rPr lang="de-DE" dirty="0"/>
            </a:br>
            <a:r>
              <a:rPr lang="de-DE" dirty="0"/>
              <a:t>(rechte Maustaste) </a:t>
            </a:r>
          </a:p>
        </p:txBody>
      </p:sp>
      <p:sp>
        <p:nvSpPr>
          <p:cNvPr id="2" name="Textplatzhalter 16">
            <a:extLst>
              <a:ext uri="{FF2B5EF4-FFF2-40B4-BE49-F238E27FC236}">
                <a16:creationId xmlns:a16="http://schemas.microsoft.com/office/drawing/2014/main" id="{77F3BE66-E9FD-C0B6-90A2-7DC1035FAFDE}"/>
              </a:ext>
            </a:extLst>
          </p:cNvPr>
          <p:cNvSpPr>
            <a:spLocks noGrp="1"/>
          </p:cNvSpPr>
          <p:nvPr>
            <p:ph type="body" sz="quarter" idx="44" hasCustomPrompt="1"/>
          </p:nvPr>
        </p:nvSpPr>
        <p:spPr>
          <a:xfrm>
            <a:off x="10046657" y="228600"/>
            <a:ext cx="1918330" cy="494309"/>
          </a:xfrm>
          <a:blipFill>
            <a:blip r:embed="rId4">
              <a:extLst>
                <a:ext uri="{96DAC541-7B7A-43D3-8B79-37D633B846F1}">
                  <asvg:svgBlip xmlns:asvg="http://schemas.microsoft.com/office/drawing/2016/SVG/main" r:embed="rId5"/>
                </a:ext>
              </a:extLst>
            </a:blip>
            <a:stretch>
              <a:fillRect/>
            </a:stretch>
          </a:blipFill>
          <a:ln>
            <a:solidFill>
              <a:schemeClr val="accent1">
                <a:alpha val="0"/>
              </a:schemeClr>
            </a:solidFill>
          </a:ln>
        </p:spPr>
        <p:txBody>
          <a:bodyPr anchor="ctr"/>
          <a:lstStyle>
            <a:lvl1pPr marL="0" indent="0" algn="ctr">
              <a:buNone/>
              <a:defRPr>
                <a:noFill/>
              </a:defRPr>
            </a:lvl1pPr>
          </a:lstStyle>
          <a:p>
            <a:pPr lvl="0"/>
            <a:r>
              <a:rPr lang="de-DE" dirty="0"/>
              <a:t> </a:t>
            </a:r>
          </a:p>
        </p:txBody>
      </p:sp>
    </p:spTree>
    <p:extLst>
      <p:ext uri="{BB962C8B-B14F-4D97-AF65-F5344CB8AC3E}">
        <p14:creationId xmlns:p14="http://schemas.microsoft.com/office/powerpoint/2010/main" val="2924269212"/>
      </p:ext>
    </p:extLst>
  </p:cSld>
  <p:clrMapOvr>
    <a:masterClrMapping/>
  </p:clrMapOvr>
  <p:extLst>
    <p:ext uri="{DCECCB84-F9BA-43D5-87BE-67443E8EF086}">
      <p15:sldGuideLst xmlns:p15="http://schemas.microsoft.com/office/powerpoint/2012/main">
        <p15:guide id="3" orient="horz" pos="754" userDrawn="1">
          <p15:clr>
            <a:srgbClr val="E3000F"/>
          </p15:clr>
        </p15:guide>
        <p15:guide id="4" pos="3840" userDrawn="1">
          <p15:clr>
            <a:srgbClr val="E3000F"/>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 drei Bilder (rechts)">
    <p:spTree>
      <p:nvGrpSpPr>
        <p:cNvPr id="1" name=""/>
        <p:cNvGrpSpPr/>
        <p:nvPr/>
      </p:nvGrpSpPr>
      <p:grpSpPr>
        <a:xfrm>
          <a:off x="0" y="0"/>
          <a:ext cx="0" cy="0"/>
          <a:chOff x="0" y="0"/>
          <a:chExt cx="0" cy="0"/>
        </a:xfrm>
      </p:grpSpPr>
      <p:sp>
        <p:nvSpPr>
          <p:cNvPr id="14" name="Textplatzhalter 13">
            <a:extLst>
              <a:ext uri="{FF2B5EF4-FFF2-40B4-BE49-F238E27FC236}">
                <a16:creationId xmlns:a16="http://schemas.microsoft.com/office/drawing/2014/main" id="{6B702CF6-ED61-45C7-8B14-194D7C2DC3CD}"/>
              </a:ext>
            </a:extLst>
          </p:cNvPr>
          <p:cNvSpPr>
            <a:spLocks noGrp="1"/>
          </p:cNvSpPr>
          <p:nvPr>
            <p:ph type="body" sz="quarter" idx="28" hasCustomPrompt="1"/>
          </p:nvPr>
        </p:nvSpPr>
        <p:spPr>
          <a:xfrm>
            <a:off x="8081749" y="-1164458"/>
            <a:ext cx="6514351" cy="3999030"/>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4" name="Rechteck 3">
            <a:extLst>
              <a:ext uri="{FF2B5EF4-FFF2-40B4-BE49-F238E27FC236}">
                <a16:creationId xmlns:a16="http://schemas.microsoft.com/office/drawing/2014/main" id="{1FE9A3B1-C83B-3E81-A924-82E72448D971}"/>
              </a:ext>
            </a:extLst>
          </p:cNvPr>
          <p:cNvSpPr/>
          <p:nvPr userDrawn="1"/>
        </p:nvSpPr>
        <p:spPr>
          <a:xfrm>
            <a:off x="0" y="1196975"/>
            <a:ext cx="6096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A8D6AB3E-09CB-85D1-CA1C-D2F9EA9B2EE4}"/>
              </a:ext>
            </a:extLst>
          </p:cNvPr>
          <p:cNvSpPr/>
          <p:nvPr/>
        </p:nvSpPr>
        <p:spPr>
          <a:xfrm>
            <a:off x="0" y="1196975"/>
            <a:ext cx="6096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platzhalter 5">
            <a:extLst>
              <a:ext uri="{FF2B5EF4-FFF2-40B4-BE49-F238E27FC236}">
                <a16:creationId xmlns:a16="http://schemas.microsoft.com/office/drawing/2014/main" id="{0AF8D64D-145C-97FB-8DD3-594221AD1CC4}"/>
              </a:ext>
            </a:extLst>
          </p:cNvPr>
          <p:cNvSpPr>
            <a:spLocks noGrp="1"/>
          </p:cNvSpPr>
          <p:nvPr>
            <p:ph type="body" sz="quarter" idx="11"/>
          </p:nvPr>
        </p:nvSpPr>
        <p:spPr>
          <a:xfrm>
            <a:off x="227014" y="1421393"/>
            <a:ext cx="5612472" cy="521118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1" name="Bildplatzhalter 6">
            <a:extLst>
              <a:ext uri="{FF2B5EF4-FFF2-40B4-BE49-F238E27FC236}">
                <a16:creationId xmlns:a16="http://schemas.microsoft.com/office/drawing/2014/main" id="{8FBD0247-C31A-C025-875B-14F1E1F9262D}"/>
              </a:ext>
            </a:extLst>
          </p:cNvPr>
          <p:cNvSpPr>
            <a:spLocks noGrp="1"/>
          </p:cNvSpPr>
          <p:nvPr>
            <p:ph type="pic" sz="quarter" idx="31" hasCustomPrompt="1"/>
          </p:nvPr>
        </p:nvSpPr>
        <p:spPr>
          <a:xfrm>
            <a:off x="6096000" y="3429000"/>
            <a:ext cx="6096000" cy="3429000"/>
          </a:xfrm>
        </p:spPr>
        <p:txBody>
          <a:bodyPr anchor="ctr"/>
          <a:lstStyle>
            <a:lvl1pPr marL="0" indent="0" algn="ctr">
              <a:buNone/>
              <a:defRPr/>
            </a:lvl1pPr>
          </a:lstStyle>
          <a:p>
            <a:r>
              <a:rPr lang="de-DE" dirty="0"/>
              <a:t>Bild durch Klicken auf Symbol hinzufügen </a:t>
            </a:r>
            <a:br>
              <a:rPr lang="de-DE" dirty="0"/>
            </a:br>
            <a:r>
              <a:rPr lang="de-DE" dirty="0"/>
              <a:t>und anschließend „In den Hintergrund“ platzieren </a:t>
            </a:r>
            <a:br>
              <a:rPr lang="de-DE" dirty="0"/>
            </a:br>
            <a:r>
              <a:rPr lang="de-DE" dirty="0"/>
              <a:t>(rechte Maustaste) </a:t>
            </a:r>
          </a:p>
        </p:txBody>
      </p:sp>
      <p:sp>
        <p:nvSpPr>
          <p:cNvPr id="9" name="Bildplatzhalter 6">
            <a:extLst>
              <a:ext uri="{FF2B5EF4-FFF2-40B4-BE49-F238E27FC236}">
                <a16:creationId xmlns:a16="http://schemas.microsoft.com/office/drawing/2014/main" id="{BDB6A5D2-C0C4-302C-F845-CB0BF7E5A299}"/>
              </a:ext>
            </a:extLst>
          </p:cNvPr>
          <p:cNvSpPr>
            <a:spLocks noGrp="1"/>
          </p:cNvSpPr>
          <p:nvPr>
            <p:ph type="pic" sz="quarter" idx="32" hasCustomPrompt="1"/>
          </p:nvPr>
        </p:nvSpPr>
        <p:spPr>
          <a:xfrm>
            <a:off x="6096000" y="0"/>
            <a:ext cx="3048000" cy="3429000"/>
          </a:xfrm>
        </p:spPr>
        <p:txBody>
          <a:bodyPr anchor="ctr"/>
          <a:lstStyle>
            <a:lvl1pPr marL="0" indent="0" algn="ctr">
              <a:spcAft>
                <a:spcPts val="0"/>
              </a:spcAft>
              <a:buNone/>
              <a:defRPr/>
            </a:lvl1pPr>
          </a:lstStyle>
          <a:p>
            <a:r>
              <a:rPr lang="de-DE" dirty="0"/>
              <a:t>Bild durch Klicken </a:t>
            </a:r>
            <a:br>
              <a:rPr lang="de-DE" dirty="0"/>
            </a:br>
            <a:r>
              <a:rPr lang="de-DE" dirty="0"/>
              <a:t>auf Symbol hinzufügen </a:t>
            </a:r>
            <a:br>
              <a:rPr lang="de-DE" dirty="0"/>
            </a:br>
            <a:r>
              <a:rPr lang="de-DE" dirty="0"/>
              <a:t>und anschließend „In den Hintergrund“ platzieren </a:t>
            </a:r>
            <a:br>
              <a:rPr lang="de-DE" dirty="0"/>
            </a:br>
            <a:r>
              <a:rPr lang="de-DE" dirty="0"/>
              <a:t>(rechte Maustaste) </a:t>
            </a:r>
          </a:p>
        </p:txBody>
      </p:sp>
      <p:sp>
        <p:nvSpPr>
          <p:cNvPr id="12" name="Bildplatzhalter 6">
            <a:extLst>
              <a:ext uri="{FF2B5EF4-FFF2-40B4-BE49-F238E27FC236}">
                <a16:creationId xmlns:a16="http://schemas.microsoft.com/office/drawing/2014/main" id="{A4A98A58-BCE8-1E9E-3171-A7C80EB06832}"/>
              </a:ext>
            </a:extLst>
          </p:cNvPr>
          <p:cNvSpPr>
            <a:spLocks noGrp="1"/>
          </p:cNvSpPr>
          <p:nvPr>
            <p:ph type="pic" sz="quarter" idx="33" hasCustomPrompt="1"/>
          </p:nvPr>
        </p:nvSpPr>
        <p:spPr>
          <a:xfrm>
            <a:off x="9144000" y="0"/>
            <a:ext cx="3048000" cy="3429000"/>
          </a:xfrm>
        </p:spPr>
        <p:txBody>
          <a:bodyPr anchor="ctr"/>
          <a:lstStyle>
            <a:lvl1pPr marL="0" indent="0" algn="ctr">
              <a:spcAft>
                <a:spcPts val="0"/>
              </a:spcAft>
              <a:buNone/>
              <a:defRPr/>
            </a:lvl1pPr>
          </a:lstStyle>
          <a:p>
            <a:r>
              <a:rPr lang="de-DE" dirty="0"/>
              <a:t>Bild durch Klicken </a:t>
            </a:r>
            <a:br>
              <a:rPr lang="de-DE" dirty="0"/>
            </a:br>
            <a:r>
              <a:rPr lang="de-DE" dirty="0"/>
              <a:t>auf Symbol hinzufügen </a:t>
            </a:r>
            <a:br>
              <a:rPr lang="de-DE" dirty="0"/>
            </a:br>
            <a:r>
              <a:rPr lang="de-DE" dirty="0"/>
              <a:t>und anschließend „In den Hintergrund“ platzieren </a:t>
            </a:r>
            <a:br>
              <a:rPr lang="de-DE" dirty="0"/>
            </a:br>
            <a:r>
              <a:rPr lang="de-DE" dirty="0"/>
              <a:t>(rechte Maustaste) </a:t>
            </a:r>
          </a:p>
        </p:txBody>
      </p:sp>
      <p:sp>
        <p:nvSpPr>
          <p:cNvPr id="7" name="Titel 1">
            <a:extLst>
              <a:ext uri="{FF2B5EF4-FFF2-40B4-BE49-F238E27FC236}">
                <a16:creationId xmlns:a16="http://schemas.microsoft.com/office/drawing/2014/main" id="{381DE80F-85DB-2FB7-2508-3187ABC6DC12}"/>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8" name="Textplatzhalter 3">
            <a:extLst>
              <a:ext uri="{FF2B5EF4-FFF2-40B4-BE49-F238E27FC236}">
                <a16:creationId xmlns:a16="http://schemas.microsoft.com/office/drawing/2014/main" id="{8E4FCEAA-9A71-BB4B-E627-D0D1CD3E95EB}"/>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sp>
        <p:nvSpPr>
          <p:cNvPr id="2" name="Textplatzhalter 16">
            <a:extLst>
              <a:ext uri="{FF2B5EF4-FFF2-40B4-BE49-F238E27FC236}">
                <a16:creationId xmlns:a16="http://schemas.microsoft.com/office/drawing/2014/main" id="{C9D00588-B9F8-433E-230F-BDF61E4A9B97}"/>
              </a:ext>
            </a:extLst>
          </p:cNvPr>
          <p:cNvSpPr>
            <a:spLocks noGrp="1"/>
          </p:cNvSpPr>
          <p:nvPr>
            <p:ph type="body" sz="quarter" idx="44" hasCustomPrompt="1"/>
          </p:nvPr>
        </p:nvSpPr>
        <p:spPr>
          <a:xfrm>
            <a:off x="10046657" y="228600"/>
            <a:ext cx="1918330" cy="494309"/>
          </a:xfrm>
          <a:blipFill>
            <a:blip r:embed="rId4">
              <a:extLst>
                <a:ext uri="{96DAC541-7B7A-43D3-8B79-37D633B846F1}">
                  <asvg:svgBlip xmlns:asvg="http://schemas.microsoft.com/office/drawing/2016/SVG/main" r:embed="rId5"/>
                </a:ext>
              </a:extLst>
            </a:blip>
            <a:stretch>
              <a:fillRect/>
            </a:stretch>
          </a:blipFill>
          <a:ln>
            <a:solidFill>
              <a:schemeClr val="accent1">
                <a:alpha val="0"/>
              </a:schemeClr>
            </a:solidFill>
          </a:ln>
        </p:spPr>
        <p:txBody>
          <a:bodyPr anchor="ctr"/>
          <a:lstStyle>
            <a:lvl1pPr marL="0" indent="0" algn="ctr">
              <a:buNone/>
              <a:defRPr>
                <a:noFill/>
              </a:defRPr>
            </a:lvl1pPr>
          </a:lstStyle>
          <a:p>
            <a:pPr lvl="0"/>
            <a:r>
              <a:rPr lang="de-DE" dirty="0"/>
              <a:t> </a:t>
            </a:r>
          </a:p>
        </p:txBody>
      </p:sp>
    </p:spTree>
    <p:extLst>
      <p:ext uri="{BB962C8B-B14F-4D97-AF65-F5344CB8AC3E}">
        <p14:creationId xmlns:p14="http://schemas.microsoft.com/office/powerpoint/2010/main" val="3671188389"/>
      </p:ext>
    </p:extLst>
  </p:cSld>
  <p:clrMapOvr>
    <a:masterClrMapping/>
  </p:clrMapOvr>
  <p:extLst>
    <p:ext uri="{DCECCB84-F9BA-43D5-87BE-67443E8EF086}">
      <p15:sldGuideLst xmlns:p15="http://schemas.microsoft.com/office/powerpoint/2012/main">
        <p15:guide id="3" orient="horz" pos="754" userDrawn="1">
          <p15:clr>
            <a:srgbClr val="E3000F"/>
          </p15:clr>
        </p15:guide>
        <p15:guide id="4" pos="3840" userDrawn="1">
          <p15:clr>
            <a:srgbClr val="E3000F"/>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 Bild (links) ">
    <p:spTree>
      <p:nvGrpSpPr>
        <p:cNvPr id="1" name=""/>
        <p:cNvGrpSpPr/>
        <p:nvPr/>
      </p:nvGrpSpPr>
      <p:grpSpPr>
        <a:xfrm>
          <a:off x="0" y="0"/>
          <a:ext cx="0" cy="0"/>
          <a:chOff x="0" y="0"/>
          <a:chExt cx="0" cy="0"/>
        </a:xfrm>
      </p:grpSpPr>
      <p:sp>
        <p:nvSpPr>
          <p:cNvPr id="8" name="Textplatzhalter 263">
            <a:extLst>
              <a:ext uri="{FF2B5EF4-FFF2-40B4-BE49-F238E27FC236}">
                <a16:creationId xmlns:a16="http://schemas.microsoft.com/office/drawing/2014/main" id="{473B9592-11A5-4AD8-86F9-C33C6FE1C4D1}"/>
              </a:ext>
            </a:extLst>
          </p:cNvPr>
          <p:cNvSpPr>
            <a:spLocks noGrp="1"/>
          </p:cNvSpPr>
          <p:nvPr>
            <p:ph type="body" sz="quarter" idx="29" hasCustomPrompt="1"/>
          </p:nvPr>
        </p:nvSpPr>
        <p:spPr>
          <a:xfrm>
            <a:off x="-1676813" y="4374721"/>
            <a:ext cx="6514349" cy="4006547"/>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2" name="Rechteck 1">
            <a:extLst>
              <a:ext uri="{FF2B5EF4-FFF2-40B4-BE49-F238E27FC236}">
                <a16:creationId xmlns:a16="http://schemas.microsoft.com/office/drawing/2014/main" id="{FBD41477-FFD5-9523-857F-33C1787BFB0F}"/>
              </a:ext>
            </a:extLst>
          </p:cNvPr>
          <p:cNvSpPr/>
          <p:nvPr userDrawn="1"/>
        </p:nvSpPr>
        <p:spPr>
          <a:xfrm>
            <a:off x="6096000" y="1196975"/>
            <a:ext cx="6096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A8D6AB3E-09CB-85D1-CA1C-D2F9EA9B2EE4}"/>
              </a:ext>
            </a:extLst>
          </p:cNvPr>
          <p:cNvSpPr/>
          <p:nvPr/>
        </p:nvSpPr>
        <p:spPr>
          <a:xfrm>
            <a:off x="6096000" y="1196975"/>
            <a:ext cx="6096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platzhalter 5">
            <a:extLst>
              <a:ext uri="{FF2B5EF4-FFF2-40B4-BE49-F238E27FC236}">
                <a16:creationId xmlns:a16="http://schemas.microsoft.com/office/drawing/2014/main" id="{0AF8D64D-145C-97FB-8DD3-594221AD1CC4}"/>
              </a:ext>
            </a:extLst>
          </p:cNvPr>
          <p:cNvSpPr>
            <a:spLocks noGrp="1"/>
          </p:cNvSpPr>
          <p:nvPr>
            <p:ph type="body" sz="quarter" idx="11"/>
          </p:nvPr>
        </p:nvSpPr>
        <p:spPr>
          <a:xfrm>
            <a:off x="6323014" y="1421393"/>
            <a:ext cx="5641974" cy="5211181"/>
          </a:xfrm>
        </p:spPr>
        <p:txBody>
          <a:bodyPr lIns="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Bildplatzhalter 6">
            <a:extLst>
              <a:ext uri="{FF2B5EF4-FFF2-40B4-BE49-F238E27FC236}">
                <a16:creationId xmlns:a16="http://schemas.microsoft.com/office/drawing/2014/main" id="{791EB322-9A31-EBAB-44FB-71986567A512}"/>
              </a:ext>
            </a:extLst>
          </p:cNvPr>
          <p:cNvSpPr>
            <a:spLocks noGrp="1"/>
          </p:cNvSpPr>
          <p:nvPr>
            <p:ph type="pic" sz="quarter" idx="12" hasCustomPrompt="1"/>
          </p:nvPr>
        </p:nvSpPr>
        <p:spPr>
          <a:xfrm>
            <a:off x="0" y="0"/>
            <a:ext cx="6096000" cy="6858000"/>
          </a:xfrm>
        </p:spPr>
        <p:txBody>
          <a:bodyPr anchor="ctr"/>
          <a:lstStyle>
            <a:lvl1pPr marL="0" indent="0" algn="ctr">
              <a:buNone/>
              <a:defRPr/>
            </a:lvl1pPr>
          </a:lstStyle>
          <a:p>
            <a:r>
              <a:rPr lang="de-DE" dirty="0"/>
              <a:t>Bild durch Klicken auf Symbol hinzufügen </a:t>
            </a:r>
            <a:br>
              <a:rPr lang="de-DE" dirty="0"/>
            </a:br>
            <a:r>
              <a:rPr lang="de-DE" dirty="0"/>
              <a:t>und anschließend „In den Hintergrund“ platzieren </a:t>
            </a:r>
            <a:br>
              <a:rPr lang="de-DE" dirty="0"/>
            </a:br>
            <a:r>
              <a:rPr lang="de-DE" dirty="0"/>
              <a:t>(rechte Maustaste) </a:t>
            </a:r>
          </a:p>
        </p:txBody>
      </p:sp>
      <p:sp>
        <p:nvSpPr>
          <p:cNvPr id="5" name="Textplatzhalter 13">
            <a:extLst>
              <a:ext uri="{FF2B5EF4-FFF2-40B4-BE49-F238E27FC236}">
                <a16:creationId xmlns:a16="http://schemas.microsoft.com/office/drawing/2014/main" id="{7E214C2A-D42F-832A-81BA-FCE6FB7BBED9}"/>
              </a:ext>
            </a:extLst>
          </p:cNvPr>
          <p:cNvSpPr>
            <a:spLocks noGrp="1"/>
          </p:cNvSpPr>
          <p:nvPr>
            <p:ph type="body" sz="quarter" idx="28" hasCustomPrompt="1"/>
          </p:nvPr>
        </p:nvSpPr>
        <p:spPr>
          <a:xfrm>
            <a:off x="-900069" y="4026983"/>
            <a:ext cx="6514351" cy="3999030"/>
          </a:xfrm>
          <a:blipFill>
            <a:blip r:embed="rId4">
              <a:extLst>
                <a:ext uri="{96DAC541-7B7A-43D3-8B79-37D633B846F1}">
                  <asvg:svgBlip xmlns:asvg="http://schemas.microsoft.com/office/drawing/2016/SVG/main" r:embed="rId5"/>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4" name="Titel 1">
            <a:extLst>
              <a:ext uri="{FF2B5EF4-FFF2-40B4-BE49-F238E27FC236}">
                <a16:creationId xmlns:a16="http://schemas.microsoft.com/office/drawing/2014/main" id="{1EE879CA-DBC4-8D0A-B953-B7BB92CC1FFA}"/>
              </a:ext>
            </a:extLst>
          </p:cNvPr>
          <p:cNvSpPr>
            <a:spLocks noGrp="1"/>
          </p:cNvSpPr>
          <p:nvPr>
            <p:ph type="title" hasCustomPrompt="1"/>
          </p:nvPr>
        </p:nvSpPr>
        <p:spPr>
          <a:xfrm>
            <a:off x="6323015" y="228600"/>
            <a:ext cx="4969630" cy="369332"/>
          </a:xfrm>
        </p:spPr>
        <p:txBody>
          <a:bodyPr wrap="none" rIns="90000"/>
          <a:lstStyle/>
          <a:p>
            <a:r>
              <a:rPr lang="de-DE" dirty="0"/>
              <a:t>Hier steht die einzeilige Headline</a:t>
            </a:r>
          </a:p>
        </p:txBody>
      </p:sp>
      <p:sp>
        <p:nvSpPr>
          <p:cNvPr id="11" name="Textplatzhalter 3">
            <a:extLst>
              <a:ext uri="{FF2B5EF4-FFF2-40B4-BE49-F238E27FC236}">
                <a16:creationId xmlns:a16="http://schemas.microsoft.com/office/drawing/2014/main" id="{439045C9-7448-C614-9293-766E4E65E1EC}"/>
              </a:ext>
            </a:extLst>
          </p:cNvPr>
          <p:cNvSpPr>
            <a:spLocks noGrp="1"/>
          </p:cNvSpPr>
          <p:nvPr>
            <p:ph type="body" sz="quarter" idx="10" hasCustomPrompt="1"/>
          </p:nvPr>
        </p:nvSpPr>
        <p:spPr>
          <a:xfrm>
            <a:off x="6323014"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sp>
        <p:nvSpPr>
          <p:cNvPr id="9" name="Textplatzhalter 16">
            <a:extLst>
              <a:ext uri="{FF2B5EF4-FFF2-40B4-BE49-F238E27FC236}">
                <a16:creationId xmlns:a16="http://schemas.microsoft.com/office/drawing/2014/main" id="{49C79146-D6E7-11A6-DA62-822DE6550049}"/>
              </a:ext>
            </a:extLst>
          </p:cNvPr>
          <p:cNvSpPr>
            <a:spLocks noGrp="1"/>
          </p:cNvSpPr>
          <p:nvPr>
            <p:ph type="body" sz="quarter" idx="44" hasCustomPrompt="1"/>
          </p:nvPr>
        </p:nvSpPr>
        <p:spPr>
          <a:xfrm>
            <a:off x="229394" y="228600"/>
            <a:ext cx="1918330" cy="494309"/>
          </a:xfrm>
          <a:blipFill>
            <a:blip r:embed="rId6">
              <a:extLst>
                <a:ext uri="{96DAC541-7B7A-43D3-8B79-37D633B846F1}">
                  <asvg:svgBlip xmlns:asvg="http://schemas.microsoft.com/office/drawing/2016/SVG/main" r:embed="rId7"/>
                </a:ext>
              </a:extLst>
            </a:blip>
            <a:stretch>
              <a:fillRect/>
            </a:stretch>
          </a:blipFill>
          <a:ln>
            <a:solidFill>
              <a:schemeClr val="accent1">
                <a:alpha val="0"/>
              </a:schemeClr>
            </a:solidFill>
          </a:ln>
        </p:spPr>
        <p:txBody>
          <a:bodyPr anchor="ctr"/>
          <a:lstStyle>
            <a:lvl1pPr marL="0" indent="0" algn="ctr">
              <a:buNone/>
              <a:defRPr>
                <a:noFill/>
              </a:defRPr>
            </a:lvl1pPr>
          </a:lstStyle>
          <a:p>
            <a:pPr lvl="0"/>
            <a:r>
              <a:rPr lang="de-DE" dirty="0"/>
              <a:t> </a:t>
            </a:r>
          </a:p>
        </p:txBody>
      </p:sp>
    </p:spTree>
    <p:extLst>
      <p:ext uri="{BB962C8B-B14F-4D97-AF65-F5344CB8AC3E}">
        <p14:creationId xmlns:p14="http://schemas.microsoft.com/office/powerpoint/2010/main" val="1495841772"/>
      </p:ext>
    </p:extLst>
  </p:cSld>
  <p:clrMapOvr>
    <a:masterClrMapping/>
  </p:clrMapOvr>
  <p:extLst>
    <p:ext uri="{DCECCB84-F9BA-43D5-87BE-67443E8EF086}">
      <p15:sldGuideLst xmlns:p15="http://schemas.microsoft.com/office/powerpoint/2012/main">
        <p15:guide id="3" orient="horz" pos="754" userDrawn="1">
          <p15:clr>
            <a:srgbClr val="E3000F"/>
          </p15:clr>
        </p15:guide>
        <p15:guide id="4" pos="3840" userDrawn="1">
          <p15:clr>
            <a:srgbClr val="E3000F"/>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 zwei Bilder (links)">
    <p:spTree>
      <p:nvGrpSpPr>
        <p:cNvPr id="1" name=""/>
        <p:cNvGrpSpPr/>
        <p:nvPr/>
      </p:nvGrpSpPr>
      <p:grpSpPr>
        <a:xfrm>
          <a:off x="0" y="0"/>
          <a:ext cx="0" cy="0"/>
          <a:chOff x="0" y="0"/>
          <a:chExt cx="0" cy="0"/>
        </a:xfrm>
      </p:grpSpPr>
      <p:sp>
        <p:nvSpPr>
          <p:cNvPr id="11" name="Textplatzhalter 13">
            <a:extLst>
              <a:ext uri="{FF2B5EF4-FFF2-40B4-BE49-F238E27FC236}">
                <a16:creationId xmlns:a16="http://schemas.microsoft.com/office/drawing/2014/main" id="{2C1018A7-9F41-4EFE-791E-BD18E5B7A3C4}"/>
              </a:ext>
            </a:extLst>
          </p:cNvPr>
          <p:cNvSpPr>
            <a:spLocks noGrp="1"/>
          </p:cNvSpPr>
          <p:nvPr>
            <p:ph type="body" sz="quarter" idx="28" hasCustomPrompt="1"/>
          </p:nvPr>
        </p:nvSpPr>
        <p:spPr>
          <a:xfrm>
            <a:off x="-1636319" y="3792138"/>
            <a:ext cx="6514351" cy="3999030"/>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2" name="Rechteck 1">
            <a:extLst>
              <a:ext uri="{FF2B5EF4-FFF2-40B4-BE49-F238E27FC236}">
                <a16:creationId xmlns:a16="http://schemas.microsoft.com/office/drawing/2014/main" id="{6B892FF3-C442-62F9-3D11-1FBAA3298F3D}"/>
              </a:ext>
            </a:extLst>
          </p:cNvPr>
          <p:cNvSpPr/>
          <p:nvPr userDrawn="1"/>
        </p:nvSpPr>
        <p:spPr>
          <a:xfrm>
            <a:off x="6096000" y="1196975"/>
            <a:ext cx="6096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A8D6AB3E-09CB-85D1-CA1C-D2F9EA9B2EE4}"/>
              </a:ext>
            </a:extLst>
          </p:cNvPr>
          <p:cNvSpPr/>
          <p:nvPr/>
        </p:nvSpPr>
        <p:spPr>
          <a:xfrm>
            <a:off x="6096000" y="1196975"/>
            <a:ext cx="6096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platzhalter 5">
            <a:extLst>
              <a:ext uri="{FF2B5EF4-FFF2-40B4-BE49-F238E27FC236}">
                <a16:creationId xmlns:a16="http://schemas.microsoft.com/office/drawing/2014/main" id="{0AF8D64D-145C-97FB-8DD3-594221AD1CC4}"/>
              </a:ext>
            </a:extLst>
          </p:cNvPr>
          <p:cNvSpPr>
            <a:spLocks noGrp="1"/>
          </p:cNvSpPr>
          <p:nvPr>
            <p:ph type="body" sz="quarter" idx="11"/>
          </p:nvPr>
        </p:nvSpPr>
        <p:spPr>
          <a:xfrm>
            <a:off x="6323014" y="1421393"/>
            <a:ext cx="5641974" cy="521118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9" name="Bildplatzhalter 6">
            <a:extLst>
              <a:ext uri="{FF2B5EF4-FFF2-40B4-BE49-F238E27FC236}">
                <a16:creationId xmlns:a16="http://schemas.microsoft.com/office/drawing/2014/main" id="{EA2BD656-C7C2-0324-8E7F-A5248B79B8A8}"/>
              </a:ext>
            </a:extLst>
          </p:cNvPr>
          <p:cNvSpPr>
            <a:spLocks noGrp="1"/>
          </p:cNvSpPr>
          <p:nvPr>
            <p:ph type="pic" sz="quarter" idx="30" hasCustomPrompt="1"/>
          </p:nvPr>
        </p:nvSpPr>
        <p:spPr>
          <a:xfrm>
            <a:off x="0" y="0"/>
            <a:ext cx="6096000" cy="3429000"/>
          </a:xfrm>
        </p:spPr>
        <p:txBody>
          <a:bodyPr anchor="ctr"/>
          <a:lstStyle>
            <a:lvl1pPr marL="0" indent="0" algn="ctr">
              <a:buNone/>
              <a:defRPr/>
            </a:lvl1pPr>
          </a:lstStyle>
          <a:p>
            <a:r>
              <a:rPr lang="de-DE" dirty="0"/>
              <a:t>Bild durch Klicken </a:t>
            </a:r>
            <a:br>
              <a:rPr lang="de-DE" dirty="0"/>
            </a:br>
            <a:r>
              <a:rPr lang="de-DE" dirty="0"/>
              <a:t>auf Symbol hinzufügen </a:t>
            </a:r>
            <a:br>
              <a:rPr lang="de-DE" dirty="0"/>
            </a:br>
            <a:r>
              <a:rPr lang="de-DE" dirty="0"/>
              <a:t>und anschließend „In den Hintergrund“ platzieren </a:t>
            </a:r>
            <a:br>
              <a:rPr lang="de-DE" dirty="0"/>
            </a:br>
            <a:r>
              <a:rPr lang="de-DE" dirty="0"/>
              <a:t>(rechte Maustaste) </a:t>
            </a:r>
          </a:p>
        </p:txBody>
      </p:sp>
      <p:sp>
        <p:nvSpPr>
          <p:cNvPr id="20" name="Bildplatzhalter 6">
            <a:extLst>
              <a:ext uri="{FF2B5EF4-FFF2-40B4-BE49-F238E27FC236}">
                <a16:creationId xmlns:a16="http://schemas.microsoft.com/office/drawing/2014/main" id="{62B94E81-5B67-14AF-C92D-23125C6AFC75}"/>
              </a:ext>
            </a:extLst>
          </p:cNvPr>
          <p:cNvSpPr>
            <a:spLocks noGrp="1"/>
          </p:cNvSpPr>
          <p:nvPr>
            <p:ph type="pic" sz="quarter" idx="31" hasCustomPrompt="1"/>
          </p:nvPr>
        </p:nvSpPr>
        <p:spPr>
          <a:xfrm>
            <a:off x="0" y="3429000"/>
            <a:ext cx="6096000" cy="3429000"/>
          </a:xfrm>
        </p:spPr>
        <p:txBody>
          <a:bodyPr anchor="ctr"/>
          <a:lstStyle>
            <a:lvl1pPr marL="0" indent="0" algn="ctr">
              <a:buNone/>
              <a:defRPr/>
            </a:lvl1pPr>
          </a:lstStyle>
          <a:p>
            <a:r>
              <a:rPr lang="de-DE" dirty="0"/>
              <a:t>Bild durch Klicken </a:t>
            </a:r>
            <a:br>
              <a:rPr lang="de-DE" dirty="0"/>
            </a:br>
            <a:r>
              <a:rPr lang="de-DE" dirty="0"/>
              <a:t>auf Symbol hinzufügen </a:t>
            </a:r>
            <a:br>
              <a:rPr lang="de-DE" dirty="0"/>
            </a:br>
            <a:r>
              <a:rPr lang="de-DE" dirty="0"/>
              <a:t>und anschließend „In den Hintergrund“ platzieren </a:t>
            </a:r>
            <a:br>
              <a:rPr lang="de-DE" dirty="0"/>
            </a:br>
            <a:r>
              <a:rPr lang="de-DE" dirty="0"/>
              <a:t>(rechte Maustaste) </a:t>
            </a:r>
          </a:p>
        </p:txBody>
      </p:sp>
      <p:sp>
        <p:nvSpPr>
          <p:cNvPr id="4" name="Titel 1">
            <a:extLst>
              <a:ext uri="{FF2B5EF4-FFF2-40B4-BE49-F238E27FC236}">
                <a16:creationId xmlns:a16="http://schemas.microsoft.com/office/drawing/2014/main" id="{AB19AE4F-B14D-7FFC-B664-DEB84BF810F1}"/>
              </a:ext>
            </a:extLst>
          </p:cNvPr>
          <p:cNvSpPr>
            <a:spLocks noGrp="1"/>
          </p:cNvSpPr>
          <p:nvPr>
            <p:ph type="title" hasCustomPrompt="1"/>
          </p:nvPr>
        </p:nvSpPr>
        <p:spPr>
          <a:xfrm>
            <a:off x="6323014" y="228600"/>
            <a:ext cx="4969630" cy="369332"/>
          </a:xfrm>
        </p:spPr>
        <p:txBody>
          <a:bodyPr wrap="none" rIns="90000"/>
          <a:lstStyle/>
          <a:p>
            <a:r>
              <a:rPr lang="de-DE" dirty="0"/>
              <a:t>Hier steht die einzeilige Headline</a:t>
            </a:r>
          </a:p>
        </p:txBody>
      </p:sp>
      <p:sp>
        <p:nvSpPr>
          <p:cNvPr id="7" name="Textplatzhalter 3">
            <a:extLst>
              <a:ext uri="{FF2B5EF4-FFF2-40B4-BE49-F238E27FC236}">
                <a16:creationId xmlns:a16="http://schemas.microsoft.com/office/drawing/2014/main" id="{887BD48D-A68C-6364-1AB1-5BDCB8806CA4}"/>
              </a:ext>
            </a:extLst>
          </p:cNvPr>
          <p:cNvSpPr>
            <a:spLocks noGrp="1"/>
          </p:cNvSpPr>
          <p:nvPr>
            <p:ph type="body" sz="quarter" idx="10" hasCustomPrompt="1"/>
          </p:nvPr>
        </p:nvSpPr>
        <p:spPr>
          <a:xfrm>
            <a:off x="6323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sp>
        <p:nvSpPr>
          <p:cNvPr id="5" name="Textplatzhalter 16">
            <a:extLst>
              <a:ext uri="{FF2B5EF4-FFF2-40B4-BE49-F238E27FC236}">
                <a16:creationId xmlns:a16="http://schemas.microsoft.com/office/drawing/2014/main" id="{72D43675-3647-EBC1-472B-1427025EFB5C}"/>
              </a:ext>
            </a:extLst>
          </p:cNvPr>
          <p:cNvSpPr>
            <a:spLocks noGrp="1"/>
          </p:cNvSpPr>
          <p:nvPr>
            <p:ph type="body" sz="quarter" idx="44" hasCustomPrompt="1"/>
          </p:nvPr>
        </p:nvSpPr>
        <p:spPr>
          <a:xfrm>
            <a:off x="229394" y="228600"/>
            <a:ext cx="1918330" cy="494309"/>
          </a:xfrm>
          <a:blipFill>
            <a:blip r:embed="rId4">
              <a:extLst>
                <a:ext uri="{96DAC541-7B7A-43D3-8B79-37D633B846F1}">
                  <asvg:svgBlip xmlns:asvg="http://schemas.microsoft.com/office/drawing/2016/SVG/main" r:embed="rId5"/>
                </a:ext>
              </a:extLst>
            </a:blip>
            <a:stretch>
              <a:fillRect/>
            </a:stretch>
          </a:blipFill>
          <a:ln>
            <a:solidFill>
              <a:schemeClr val="accent1">
                <a:alpha val="0"/>
              </a:schemeClr>
            </a:solidFill>
          </a:ln>
        </p:spPr>
        <p:txBody>
          <a:bodyPr anchor="ctr"/>
          <a:lstStyle>
            <a:lvl1pPr marL="0" indent="0" algn="ctr">
              <a:buNone/>
              <a:defRPr>
                <a:noFill/>
              </a:defRPr>
            </a:lvl1pPr>
          </a:lstStyle>
          <a:p>
            <a:pPr lvl="0"/>
            <a:r>
              <a:rPr lang="de-DE" dirty="0"/>
              <a:t> </a:t>
            </a:r>
          </a:p>
        </p:txBody>
      </p:sp>
    </p:spTree>
    <p:extLst>
      <p:ext uri="{BB962C8B-B14F-4D97-AF65-F5344CB8AC3E}">
        <p14:creationId xmlns:p14="http://schemas.microsoft.com/office/powerpoint/2010/main" val="4215301014"/>
      </p:ext>
    </p:extLst>
  </p:cSld>
  <p:clrMapOvr>
    <a:masterClrMapping/>
  </p:clrMapOvr>
  <p:extLst>
    <p:ext uri="{DCECCB84-F9BA-43D5-87BE-67443E8EF086}">
      <p15:sldGuideLst xmlns:p15="http://schemas.microsoft.com/office/powerpoint/2012/main">
        <p15:guide id="3" orient="horz" pos="754" userDrawn="1">
          <p15:clr>
            <a:srgbClr val="E3000F"/>
          </p15:clr>
        </p15:guide>
        <p15:guide id="4" pos="3840" userDrawn="1">
          <p15:clr>
            <a:srgbClr val="E3000F"/>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 drei Bilder (links)">
    <p:spTree>
      <p:nvGrpSpPr>
        <p:cNvPr id="1" name=""/>
        <p:cNvGrpSpPr/>
        <p:nvPr/>
      </p:nvGrpSpPr>
      <p:grpSpPr>
        <a:xfrm>
          <a:off x="0" y="0"/>
          <a:ext cx="0" cy="0"/>
          <a:chOff x="0" y="0"/>
          <a:chExt cx="0" cy="0"/>
        </a:xfrm>
      </p:grpSpPr>
      <p:sp>
        <p:nvSpPr>
          <p:cNvPr id="11" name="Textplatzhalter 13">
            <a:extLst>
              <a:ext uri="{FF2B5EF4-FFF2-40B4-BE49-F238E27FC236}">
                <a16:creationId xmlns:a16="http://schemas.microsoft.com/office/drawing/2014/main" id="{257A8D84-8FAB-AA73-61D9-E3FB4D108C02}"/>
              </a:ext>
            </a:extLst>
          </p:cNvPr>
          <p:cNvSpPr>
            <a:spLocks noGrp="1"/>
          </p:cNvSpPr>
          <p:nvPr>
            <p:ph type="body" sz="quarter" idx="34" hasCustomPrompt="1"/>
          </p:nvPr>
        </p:nvSpPr>
        <p:spPr>
          <a:xfrm>
            <a:off x="-1636319" y="3792138"/>
            <a:ext cx="6514351" cy="3999030"/>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2" name="Rechteck 1">
            <a:extLst>
              <a:ext uri="{FF2B5EF4-FFF2-40B4-BE49-F238E27FC236}">
                <a16:creationId xmlns:a16="http://schemas.microsoft.com/office/drawing/2014/main" id="{5BB89C7D-E1AF-B40C-8EF1-A6AA3568B143}"/>
              </a:ext>
            </a:extLst>
          </p:cNvPr>
          <p:cNvSpPr/>
          <p:nvPr userDrawn="1"/>
        </p:nvSpPr>
        <p:spPr>
          <a:xfrm>
            <a:off x="6096000" y="1196975"/>
            <a:ext cx="6096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A8D6AB3E-09CB-85D1-CA1C-D2F9EA9B2EE4}"/>
              </a:ext>
            </a:extLst>
          </p:cNvPr>
          <p:cNvSpPr/>
          <p:nvPr/>
        </p:nvSpPr>
        <p:spPr>
          <a:xfrm>
            <a:off x="6096000" y="1196975"/>
            <a:ext cx="60960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platzhalter 5">
            <a:extLst>
              <a:ext uri="{FF2B5EF4-FFF2-40B4-BE49-F238E27FC236}">
                <a16:creationId xmlns:a16="http://schemas.microsoft.com/office/drawing/2014/main" id="{0AF8D64D-145C-97FB-8DD3-594221AD1CC4}"/>
              </a:ext>
            </a:extLst>
          </p:cNvPr>
          <p:cNvSpPr>
            <a:spLocks noGrp="1"/>
          </p:cNvSpPr>
          <p:nvPr>
            <p:ph type="body" sz="quarter" idx="11"/>
          </p:nvPr>
        </p:nvSpPr>
        <p:spPr>
          <a:xfrm>
            <a:off x="6323014" y="1421393"/>
            <a:ext cx="5641974" cy="521118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13">
            <a:extLst>
              <a:ext uri="{FF2B5EF4-FFF2-40B4-BE49-F238E27FC236}">
                <a16:creationId xmlns:a16="http://schemas.microsoft.com/office/drawing/2014/main" id="{7E214C2A-D42F-832A-81BA-FCE6FB7BBED9}"/>
              </a:ext>
            </a:extLst>
          </p:cNvPr>
          <p:cNvSpPr>
            <a:spLocks noGrp="1"/>
          </p:cNvSpPr>
          <p:nvPr>
            <p:ph type="body" sz="quarter" idx="28" hasCustomPrompt="1"/>
          </p:nvPr>
        </p:nvSpPr>
        <p:spPr>
          <a:xfrm>
            <a:off x="-900069" y="4026983"/>
            <a:ext cx="6514351" cy="3999030"/>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8" name="Textplatzhalter 263">
            <a:extLst>
              <a:ext uri="{FF2B5EF4-FFF2-40B4-BE49-F238E27FC236}">
                <a16:creationId xmlns:a16="http://schemas.microsoft.com/office/drawing/2014/main" id="{473B9592-11A5-4AD8-86F9-C33C6FE1C4D1}"/>
              </a:ext>
            </a:extLst>
          </p:cNvPr>
          <p:cNvSpPr>
            <a:spLocks noGrp="1"/>
          </p:cNvSpPr>
          <p:nvPr>
            <p:ph type="body" sz="quarter" idx="29" hasCustomPrompt="1"/>
          </p:nvPr>
        </p:nvSpPr>
        <p:spPr>
          <a:xfrm>
            <a:off x="-1676813" y="4374721"/>
            <a:ext cx="6514349" cy="4006547"/>
          </a:xfrm>
          <a:blipFill>
            <a:blip r:embed="rId4">
              <a:extLst>
                <a:ext uri="{96DAC541-7B7A-43D3-8B79-37D633B846F1}">
                  <asvg:svgBlip xmlns:asvg="http://schemas.microsoft.com/office/drawing/2016/SVG/main" r:embed="rId5"/>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20" name="Bildplatzhalter 6">
            <a:extLst>
              <a:ext uri="{FF2B5EF4-FFF2-40B4-BE49-F238E27FC236}">
                <a16:creationId xmlns:a16="http://schemas.microsoft.com/office/drawing/2014/main" id="{62B94E81-5B67-14AF-C92D-23125C6AFC75}"/>
              </a:ext>
            </a:extLst>
          </p:cNvPr>
          <p:cNvSpPr>
            <a:spLocks noGrp="1"/>
          </p:cNvSpPr>
          <p:nvPr>
            <p:ph type="pic" sz="quarter" idx="31" hasCustomPrompt="1"/>
          </p:nvPr>
        </p:nvSpPr>
        <p:spPr>
          <a:xfrm>
            <a:off x="0" y="3429000"/>
            <a:ext cx="6096000" cy="3429000"/>
          </a:xfrm>
        </p:spPr>
        <p:txBody>
          <a:bodyPr anchor="ctr"/>
          <a:lstStyle>
            <a:lvl1pPr marL="0" indent="0" algn="ctr">
              <a:buNone/>
              <a:defRPr/>
            </a:lvl1pPr>
          </a:lstStyle>
          <a:p>
            <a:r>
              <a:rPr lang="de-DE" dirty="0"/>
              <a:t>Bild durch Klicken auf Symbol hinzufügen </a:t>
            </a:r>
            <a:br>
              <a:rPr lang="de-DE" dirty="0"/>
            </a:br>
            <a:r>
              <a:rPr lang="de-DE" dirty="0"/>
              <a:t>und anschließend „In den Hintergrund“ platzieren </a:t>
            </a:r>
            <a:br>
              <a:rPr lang="de-DE" dirty="0"/>
            </a:br>
            <a:r>
              <a:rPr lang="de-DE" dirty="0"/>
              <a:t>(rechte Maustaste) </a:t>
            </a:r>
          </a:p>
        </p:txBody>
      </p:sp>
      <p:sp>
        <p:nvSpPr>
          <p:cNvPr id="29" name="Bildplatzhalter 6">
            <a:extLst>
              <a:ext uri="{FF2B5EF4-FFF2-40B4-BE49-F238E27FC236}">
                <a16:creationId xmlns:a16="http://schemas.microsoft.com/office/drawing/2014/main" id="{50CFA206-5975-B3F2-6C9E-3CCA80E8EA3E}"/>
              </a:ext>
            </a:extLst>
          </p:cNvPr>
          <p:cNvSpPr>
            <a:spLocks noGrp="1"/>
          </p:cNvSpPr>
          <p:nvPr>
            <p:ph type="pic" sz="quarter" idx="32" hasCustomPrompt="1"/>
          </p:nvPr>
        </p:nvSpPr>
        <p:spPr>
          <a:xfrm>
            <a:off x="0" y="0"/>
            <a:ext cx="3048000" cy="3429000"/>
          </a:xfrm>
        </p:spPr>
        <p:txBody>
          <a:bodyPr anchor="ctr"/>
          <a:lstStyle>
            <a:lvl1pPr marL="0" indent="0" algn="ctr">
              <a:spcAft>
                <a:spcPts val="0"/>
              </a:spcAft>
              <a:buNone/>
              <a:defRPr/>
            </a:lvl1pPr>
          </a:lstStyle>
          <a:p>
            <a:r>
              <a:rPr lang="de-DE" dirty="0"/>
              <a:t>Bild durch Klicken </a:t>
            </a:r>
            <a:br>
              <a:rPr lang="de-DE" dirty="0"/>
            </a:br>
            <a:r>
              <a:rPr lang="de-DE" dirty="0"/>
              <a:t>auf Symbol hinzufügen </a:t>
            </a:r>
            <a:br>
              <a:rPr lang="de-DE" dirty="0"/>
            </a:br>
            <a:r>
              <a:rPr lang="de-DE" dirty="0"/>
              <a:t>und anschließend „In den Hintergrund“ platzieren </a:t>
            </a:r>
            <a:br>
              <a:rPr lang="de-DE" dirty="0"/>
            </a:br>
            <a:r>
              <a:rPr lang="de-DE" dirty="0"/>
              <a:t>(rechte Maustaste) </a:t>
            </a:r>
          </a:p>
        </p:txBody>
      </p:sp>
      <p:sp>
        <p:nvSpPr>
          <p:cNvPr id="30" name="Bildplatzhalter 6">
            <a:extLst>
              <a:ext uri="{FF2B5EF4-FFF2-40B4-BE49-F238E27FC236}">
                <a16:creationId xmlns:a16="http://schemas.microsoft.com/office/drawing/2014/main" id="{0DAC422C-FC99-BF3D-AD00-0A2358C6E516}"/>
              </a:ext>
            </a:extLst>
          </p:cNvPr>
          <p:cNvSpPr>
            <a:spLocks noGrp="1"/>
          </p:cNvSpPr>
          <p:nvPr>
            <p:ph type="pic" sz="quarter" idx="33" hasCustomPrompt="1"/>
          </p:nvPr>
        </p:nvSpPr>
        <p:spPr>
          <a:xfrm>
            <a:off x="3048000" y="0"/>
            <a:ext cx="3048000" cy="3429000"/>
          </a:xfrm>
        </p:spPr>
        <p:txBody>
          <a:bodyPr anchor="ctr"/>
          <a:lstStyle>
            <a:lvl1pPr marL="0" indent="0" algn="ctr">
              <a:spcAft>
                <a:spcPts val="0"/>
              </a:spcAft>
              <a:buNone/>
              <a:defRPr/>
            </a:lvl1pPr>
          </a:lstStyle>
          <a:p>
            <a:r>
              <a:rPr lang="de-DE" dirty="0"/>
              <a:t>Bild durch Klicken </a:t>
            </a:r>
            <a:br>
              <a:rPr lang="de-DE" dirty="0"/>
            </a:br>
            <a:r>
              <a:rPr lang="de-DE" dirty="0"/>
              <a:t>auf Symbol hinzufügen </a:t>
            </a:r>
            <a:br>
              <a:rPr lang="de-DE" dirty="0"/>
            </a:br>
            <a:r>
              <a:rPr lang="de-DE" dirty="0"/>
              <a:t>und anschließend „In den Hintergrund“ platzieren </a:t>
            </a:r>
            <a:br>
              <a:rPr lang="de-DE" dirty="0"/>
            </a:br>
            <a:r>
              <a:rPr lang="de-DE" dirty="0"/>
              <a:t>(rechte Maustaste) </a:t>
            </a:r>
          </a:p>
        </p:txBody>
      </p:sp>
      <p:sp>
        <p:nvSpPr>
          <p:cNvPr id="4" name="Titel 1">
            <a:extLst>
              <a:ext uri="{FF2B5EF4-FFF2-40B4-BE49-F238E27FC236}">
                <a16:creationId xmlns:a16="http://schemas.microsoft.com/office/drawing/2014/main" id="{EDE68412-D99F-3689-1C3A-6A3F71A7506D}"/>
              </a:ext>
            </a:extLst>
          </p:cNvPr>
          <p:cNvSpPr>
            <a:spLocks noGrp="1"/>
          </p:cNvSpPr>
          <p:nvPr>
            <p:ph type="title" hasCustomPrompt="1"/>
          </p:nvPr>
        </p:nvSpPr>
        <p:spPr>
          <a:xfrm>
            <a:off x="6323015" y="228600"/>
            <a:ext cx="4969630" cy="369332"/>
          </a:xfrm>
        </p:spPr>
        <p:txBody>
          <a:bodyPr wrap="none" rIns="90000"/>
          <a:lstStyle/>
          <a:p>
            <a:r>
              <a:rPr lang="de-DE" dirty="0"/>
              <a:t>Hier steht die einzeilige Headline</a:t>
            </a:r>
          </a:p>
        </p:txBody>
      </p:sp>
      <p:sp>
        <p:nvSpPr>
          <p:cNvPr id="7" name="Textplatzhalter 3">
            <a:extLst>
              <a:ext uri="{FF2B5EF4-FFF2-40B4-BE49-F238E27FC236}">
                <a16:creationId xmlns:a16="http://schemas.microsoft.com/office/drawing/2014/main" id="{A02CB03F-C2EA-0E19-D27A-693237DABF21}"/>
              </a:ext>
            </a:extLst>
          </p:cNvPr>
          <p:cNvSpPr>
            <a:spLocks noGrp="1"/>
          </p:cNvSpPr>
          <p:nvPr>
            <p:ph type="body" sz="quarter" idx="10" hasCustomPrompt="1"/>
          </p:nvPr>
        </p:nvSpPr>
        <p:spPr>
          <a:xfrm>
            <a:off x="6323014"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sp>
        <p:nvSpPr>
          <p:cNvPr id="9" name="Textplatzhalter 16">
            <a:extLst>
              <a:ext uri="{FF2B5EF4-FFF2-40B4-BE49-F238E27FC236}">
                <a16:creationId xmlns:a16="http://schemas.microsoft.com/office/drawing/2014/main" id="{D2B3483D-F59E-1542-CD43-59BD060DB608}"/>
              </a:ext>
            </a:extLst>
          </p:cNvPr>
          <p:cNvSpPr>
            <a:spLocks noGrp="1"/>
          </p:cNvSpPr>
          <p:nvPr>
            <p:ph type="body" sz="quarter" idx="44" hasCustomPrompt="1"/>
          </p:nvPr>
        </p:nvSpPr>
        <p:spPr>
          <a:xfrm>
            <a:off x="229394" y="228600"/>
            <a:ext cx="1918330" cy="494309"/>
          </a:xfrm>
          <a:blipFill>
            <a:blip r:embed="rId6">
              <a:extLst>
                <a:ext uri="{96DAC541-7B7A-43D3-8B79-37D633B846F1}">
                  <asvg:svgBlip xmlns:asvg="http://schemas.microsoft.com/office/drawing/2016/SVG/main" r:embed="rId7"/>
                </a:ext>
              </a:extLst>
            </a:blip>
            <a:stretch>
              <a:fillRect/>
            </a:stretch>
          </a:blipFill>
          <a:ln>
            <a:solidFill>
              <a:schemeClr val="accent1">
                <a:alpha val="0"/>
              </a:schemeClr>
            </a:solidFill>
          </a:ln>
        </p:spPr>
        <p:txBody>
          <a:bodyPr anchor="ctr"/>
          <a:lstStyle>
            <a:lvl1pPr marL="0" indent="0" algn="ctr">
              <a:buNone/>
              <a:defRPr>
                <a:noFill/>
              </a:defRPr>
            </a:lvl1pPr>
          </a:lstStyle>
          <a:p>
            <a:pPr lvl="0"/>
            <a:r>
              <a:rPr lang="de-DE" dirty="0"/>
              <a:t> </a:t>
            </a:r>
          </a:p>
        </p:txBody>
      </p:sp>
    </p:spTree>
    <p:extLst>
      <p:ext uri="{BB962C8B-B14F-4D97-AF65-F5344CB8AC3E}">
        <p14:creationId xmlns:p14="http://schemas.microsoft.com/office/powerpoint/2010/main" val="2656054073"/>
      </p:ext>
    </p:extLst>
  </p:cSld>
  <p:clrMapOvr>
    <a:masterClrMapping/>
  </p:clrMapOvr>
  <p:extLst>
    <p:ext uri="{DCECCB84-F9BA-43D5-87BE-67443E8EF086}">
      <p15:sldGuideLst xmlns:p15="http://schemas.microsoft.com/office/powerpoint/2012/main">
        <p15:guide id="3" orient="horz" pos="754" userDrawn="1">
          <p15:clr>
            <a:srgbClr val="E3000F"/>
          </p15:clr>
        </p15:guide>
        <p15:guide id="4" pos="3840" userDrawn="1">
          <p15:clr>
            <a:srgbClr val="E3000F"/>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 Bild schmal (rechts)">
    <p:spTree>
      <p:nvGrpSpPr>
        <p:cNvPr id="1" name=""/>
        <p:cNvGrpSpPr/>
        <p:nvPr/>
      </p:nvGrpSpPr>
      <p:grpSpPr>
        <a:xfrm>
          <a:off x="0" y="0"/>
          <a:ext cx="0" cy="0"/>
          <a:chOff x="0" y="0"/>
          <a:chExt cx="0" cy="0"/>
        </a:xfrm>
      </p:grpSpPr>
      <p:sp>
        <p:nvSpPr>
          <p:cNvPr id="8" name="Textplatzhalter 263">
            <a:extLst>
              <a:ext uri="{FF2B5EF4-FFF2-40B4-BE49-F238E27FC236}">
                <a16:creationId xmlns:a16="http://schemas.microsoft.com/office/drawing/2014/main" id="{631630E6-49A5-D0FB-D155-76F3B82D0276}"/>
              </a:ext>
            </a:extLst>
          </p:cNvPr>
          <p:cNvSpPr>
            <a:spLocks noGrp="1"/>
          </p:cNvSpPr>
          <p:nvPr>
            <p:ph type="body" sz="quarter" idx="29" hasCustomPrompt="1"/>
          </p:nvPr>
        </p:nvSpPr>
        <p:spPr>
          <a:xfrm>
            <a:off x="8470900" y="-210095"/>
            <a:ext cx="4575582" cy="2814139"/>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7" name="Bildplatzhalter 6">
            <a:extLst>
              <a:ext uri="{FF2B5EF4-FFF2-40B4-BE49-F238E27FC236}">
                <a16:creationId xmlns:a16="http://schemas.microsoft.com/office/drawing/2014/main" id="{791EB322-9A31-EBAB-44FB-71986567A512}"/>
              </a:ext>
            </a:extLst>
          </p:cNvPr>
          <p:cNvSpPr>
            <a:spLocks noGrp="1"/>
          </p:cNvSpPr>
          <p:nvPr>
            <p:ph type="pic" sz="quarter" idx="12" hasCustomPrompt="1"/>
          </p:nvPr>
        </p:nvSpPr>
        <p:spPr>
          <a:xfrm>
            <a:off x="8216900" y="0"/>
            <a:ext cx="3975100" cy="6858000"/>
          </a:xfrm>
        </p:spPr>
        <p:txBody>
          <a:bodyPr anchor="ctr"/>
          <a:lstStyle>
            <a:lvl1pPr marL="0" indent="0" algn="ctr">
              <a:spcAft>
                <a:spcPts val="0"/>
              </a:spcAft>
              <a:buNone/>
              <a:defRPr/>
            </a:lvl1pPr>
          </a:lstStyle>
          <a:p>
            <a:r>
              <a:rPr lang="de-DE" dirty="0"/>
              <a:t>Bild durch Klicken auf Symbol hinzufügen </a:t>
            </a:r>
            <a:br>
              <a:rPr lang="de-DE" dirty="0"/>
            </a:br>
            <a:r>
              <a:rPr lang="de-DE" dirty="0"/>
              <a:t>und anschließend „In den Hintergrund“ platzieren (rechte Maustaste) </a:t>
            </a:r>
          </a:p>
        </p:txBody>
      </p:sp>
      <p:sp>
        <p:nvSpPr>
          <p:cNvPr id="4" name="Rechteck 3">
            <a:extLst>
              <a:ext uri="{FF2B5EF4-FFF2-40B4-BE49-F238E27FC236}">
                <a16:creationId xmlns:a16="http://schemas.microsoft.com/office/drawing/2014/main" id="{1207DD54-65ED-9B64-4314-79B240E0754E}"/>
              </a:ext>
            </a:extLst>
          </p:cNvPr>
          <p:cNvSpPr/>
          <p:nvPr userDrawn="1"/>
        </p:nvSpPr>
        <p:spPr>
          <a:xfrm>
            <a:off x="0" y="1196975"/>
            <a:ext cx="82169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A8D6AB3E-09CB-85D1-CA1C-D2F9EA9B2EE4}"/>
              </a:ext>
            </a:extLst>
          </p:cNvPr>
          <p:cNvSpPr/>
          <p:nvPr/>
        </p:nvSpPr>
        <p:spPr>
          <a:xfrm>
            <a:off x="0" y="1196975"/>
            <a:ext cx="82169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platzhalter 5">
            <a:extLst>
              <a:ext uri="{FF2B5EF4-FFF2-40B4-BE49-F238E27FC236}">
                <a16:creationId xmlns:a16="http://schemas.microsoft.com/office/drawing/2014/main" id="{0AF8D64D-145C-97FB-8DD3-594221AD1CC4}"/>
              </a:ext>
            </a:extLst>
          </p:cNvPr>
          <p:cNvSpPr>
            <a:spLocks noGrp="1"/>
          </p:cNvSpPr>
          <p:nvPr>
            <p:ph type="body" sz="quarter" idx="11"/>
          </p:nvPr>
        </p:nvSpPr>
        <p:spPr>
          <a:xfrm>
            <a:off x="227014" y="1421393"/>
            <a:ext cx="7735886" cy="521118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13">
            <a:extLst>
              <a:ext uri="{FF2B5EF4-FFF2-40B4-BE49-F238E27FC236}">
                <a16:creationId xmlns:a16="http://schemas.microsoft.com/office/drawing/2014/main" id="{50663741-AD20-AC7F-EE6D-6846AC341EC0}"/>
              </a:ext>
            </a:extLst>
          </p:cNvPr>
          <p:cNvSpPr>
            <a:spLocks noGrp="1"/>
          </p:cNvSpPr>
          <p:nvPr>
            <p:ph type="body" sz="quarter" idx="28" hasCustomPrompt="1"/>
          </p:nvPr>
        </p:nvSpPr>
        <p:spPr>
          <a:xfrm>
            <a:off x="9274446" y="-560071"/>
            <a:ext cx="4575583" cy="2808859"/>
          </a:xfrm>
          <a:blipFill>
            <a:blip r:embed="rId4">
              <a:extLst>
                <a:ext uri="{96DAC541-7B7A-43D3-8B79-37D633B846F1}">
                  <asvg:svgBlip xmlns:asvg="http://schemas.microsoft.com/office/drawing/2016/SVG/main" r:embed="rId5"/>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10" name="Titel 1">
            <a:extLst>
              <a:ext uri="{FF2B5EF4-FFF2-40B4-BE49-F238E27FC236}">
                <a16:creationId xmlns:a16="http://schemas.microsoft.com/office/drawing/2014/main" id="{D906F49E-1E3E-6F4A-E20A-6C2CA7BDCFC3}"/>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11" name="Textplatzhalter 3">
            <a:extLst>
              <a:ext uri="{FF2B5EF4-FFF2-40B4-BE49-F238E27FC236}">
                <a16:creationId xmlns:a16="http://schemas.microsoft.com/office/drawing/2014/main" id="{ABADAECC-C043-5240-BA03-3F99DA2E7B98}"/>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sp>
        <p:nvSpPr>
          <p:cNvPr id="84" name="Textplatzhalter 16">
            <a:extLst>
              <a:ext uri="{FF2B5EF4-FFF2-40B4-BE49-F238E27FC236}">
                <a16:creationId xmlns:a16="http://schemas.microsoft.com/office/drawing/2014/main" id="{5CD37794-9E8A-6C76-6D52-FB8F1BCB04C9}"/>
              </a:ext>
            </a:extLst>
          </p:cNvPr>
          <p:cNvSpPr>
            <a:spLocks noGrp="1"/>
          </p:cNvSpPr>
          <p:nvPr>
            <p:ph type="body" sz="quarter" idx="44" hasCustomPrompt="1"/>
          </p:nvPr>
        </p:nvSpPr>
        <p:spPr>
          <a:xfrm>
            <a:off x="10046657" y="228600"/>
            <a:ext cx="1918330" cy="494309"/>
          </a:xfrm>
          <a:blipFill>
            <a:blip r:embed="rId6">
              <a:extLst>
                <a:ext uri="{96DAC541-7B7A-43D3-8B79-37D633B846F1}">
                  <asvg:svgBlip xmlns:asvg="http://schemas.microsoft.com/office/drawing/2016/SVG/main" r:embed="rId7"/>
                </a:ext>
              </a:extLst>
            </a:blip>
            <a:stretch>
              <a:fillRect/>
            </a:stretch>
          </a:blipFill>
          <a:ln>
            <a:solidFill>
              <a:schemeClr val="accent1">
                <a:alpha val="0"/>
              </a:schemeClr>
            </a:solidFill>
          </a:ln>
        </p:spPr>
        <p:txBody>
          <a:bodyPr anchor="ctr"/>
          <a:lstStyle>
            <a:lvl1pPr marL="0" indent="0" algn="ctr">
              <a:buNone/>
              <a:defRPr>
                <a:noFill/>
              </a:defRPr>
            </a:lvl1pPr>
          </a:lstStyle>
          <a:p>
            <a:pPr lvl="0"/>
            <a:r>
              <a:rPr lang="de-DE" dirty="0"/>
              <a:t> </a:t>
            </a:r>
          </a:p>
        </p:txBody>
      </p:sp>
    </p:spTree>
    <p:extLst>
      <p:ext uri="{BB962C8B-B14F-4D97-AF65-F5344CB8AC3E}">
        <p14:creationId xmlns:p14="http://schemas.microsoft.com/office/powerpoint/2010/main" val="1730280449"/>
      </p:ext>
    </p:extLst>
  </p:cSld>
  <p:clrMapOvr>
    <a:masterClrMapping/>
  </p:clrMapOvr>
  <p:extLst>
    <p:ext uri="{DCECCB84-F9BA-43D5-87BE-67443E8EF086}">
      <p15:sldGuideLst xmlns:p15="http://schemas.microsoft.com/office/powerpoint/2012/main">
        <p15:guide id="3" orient="horz" pos="754" userDrawn="1">
          <p15:clr>
            <a:srgbClr val="E3000F"/>
          </p15:clr>
        </p15:guide>
        <p15:guide id="4" pos="5178" userDrawn="1">
          <p15:clr>
            <a:srgbClr val="E3000F"/>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 Bild schmal (links)">
    <p:spTree>
      <p:nvGrpSpPr>
        <p:cNvPr id="1" name=""/>
        <p:cNvGrpSpPr/>
        <p:nvPr/>
      </p:nvGrpSpPr>
      <p:grpSpPr>
        <a:xfrm>
          <a:off x="0" y="0"/>
          <a:ext cx="0" cy="0"/>
          <a:chOff x="0" y="0"/>
          <a:chExt cx="0" cy="0"/>
        </a:xfrm>
      </p:grpSpPr>
      <p:sp>
        <p:nvSpPr>
          <p:cNvPr id="8" name="Textplatzhalter 263">
            <a:extLst>
              <a:ext uri="{FF2B5EF4-FFF2-40B4-BE49-F238E27FC236}">
                <a16:creationId xmlns:a16="http://schemas.microsoft.com/office/drawing/2014/main" id="{E6E6EF83-FD70-0368-E387-FBB23F4667F0}"/>
              </a:ext>
            </a:extLst>
          </p:cNvPr>
          <p:cNvSpPr>
            <a:spLocks noGrp="1"/>
          </p:cNvSpPr>
          <p:nvPr>
            <p:ph type="body" sz="quarter" idx="29" hasCustomPrompt="1"/>
          </p:nvPr>
        </p:nvSpPr>
        <p:spPr>
          <a:xfrm>
            <a:off x="-1464540" y="4631690"/>
            <a:ext cx="4575582" cy="2814139"/>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7" name="Bildplatzhalter 6">
            <a:extLst>
              <a:ext uri="{FF2B5EF4-FFF2-40B4-BE49-F238E27FC236}">
                <a16:creationId xmlns:a16="http://schemas.microsoft.com/office/drawing/2014/main" id="{791EB322-9A31-EBAB-44FB-71986567A512}"/>
              </a:ext>
            </a:extLst>
          </p:cNvPr>
          <p:cNvSpPr>
            <a:spLocks noGrp="1"/>
          </p:cNvSpPr>
          <p:nvPr>
            <p:ph type="pic" sz="quarter" idx="12" hasCustomPrompt="1"/>
          </p:nvPr>
        </p:nvSpPr>
        <p:spPr>
          <a:xfrm>
            <a:off x="0" y="0"/>
            <a:ext cx="3975100" cy="6858000"/>
          </a:xfrm>
        </p:spPr>
        <p:txBody>
          <a:bodyPr anchor="ctr"/>
          <a:lstStyle>
            <a:lvl1pPr marL="0" indent="0" algn="ctr">
              <a:spcAft>
                <a:spcPts val="0"/>
              </a:spcAft>
              <a:buNone/>
              <a:defRPr/>
            </a:lvl1pPr>
          </a:lstStyle>
          <a:p>
            <a:r>
              <a:rPr lang="de-DE" dirty="0"/>
              <a:t>Bild durch Klicken </a:t>
            </a:r>
            <a:br>
              <a:rPr lang="de-DE" dirty="0"/>
            </a:br>
            <a:r>
              <a:rPr lang="de-DE" dirty="0"/>
              <a:t>auf Symbol hinzufügen </a:t>
            </a:r>
            <a:br>
              <a:rPr lang="de-DE" dirty="0"/>
            </a:br>
            <a:r>
              <a:rPr lang="de-DE" dirty="0"/>
              <a:t>und anschließend „In den Hintergrund“ platzieren (rechte Maustaste) </a:t>
            </a:r>
          </a:p>
        </p:txBody>
      </p:sp>
      <p:sp>
        <p:nvSpPr>
          <p:cNvPr id="2" name="Rechteck 1">
            <a:extLst>
              <a:ext uri="{FF2B5EF4-FFF2-40B4-BE49-F238E27FC236}">
                <a16:creationId xmlns:a16="http://schemas.microsoft.com/office/drawing/2014/main" id="{CFA69D3E-73CF-9EB3-9275-B2F559976001}"/>
              </a:ext>
            </a:extLst>
          </p:cNvPr>
          <p:cNvSpPr/>
          <p:nvPr userDrawn="1"/>
        </p:nvSpPr>
        <p:spPr>
          <a:xfrm>
            <a:off x="3975100" y="1196975"/>
            <a:ext cx="82169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A8D6AB3E-09CB-85D1-CA1C-D2F9EA9B2EE4}"/>
              </a:ext>
            </a:extLst>
          </p:cNvPr>
          <p:cNvSpPr/>
          <p:nvPr/>
        </p:nvSpPr>
        <p:spPr>
          <a:xfrm>
            <a:off x="3975100" y="1196975"/>
            <a:ext cx="8216900" cy="56610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platzhalter 5">
            <a:extLst>
              <a:ext uri="{FF2B5EF4-FFF2-40B4-BE49-F238E27FC236}">
                <a16:creationId xmlns:a16="http://schemas.microsoft.com/office/drawing/2014/main" id="{0AF8D64D-145C-97FB-8DD3-594221AD1CC4}"/>
              </a:ext>
            </a:extLst>
          </p:cNvPr>
          <p:cNvSpPr>
            <a:spLocks noGrp="1"/>
          </p:cNvSpPr>
          <p:nvPr>
            <p:ph type="body" sz="quarter" idx="11"/>
          </p:nvPr>
        </p:nvSpPr>
        <p:spPr>
          <a:xfrm>
            <a:off x="4202114" y="1421393"/>
            <a:ext cx="7762874" cy="521118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13">
            <a:extLst>
              <a:ext uri="{FF2B5EF4-FFF2-40B4-BE49-F238E27FC236}">
                <a16:creationId xmlns:a16="http://schemas.microsoft.com/office/drawing/2014/main" id="{B43ADADF-68D1-84E2-6CA7-ACC928FE922A}"/>
              </a:ext>
            </a:extLst>
          </p:cNvPr>
          <p:cNvSpPr>
            <a:spLocks noGrp="1"/>
          </p:cNvSpPr>
          <p:nvPr>
            <p:ph type="body" sz="quarter" idx="28" hasCustomPrompt="1"/>
          </p:nvPr>
        </p:nvSpPr>
        <p:spPr>
          <a:xfrm>
            <a:off x="-827497" y="4281714"/>
            <a:ext cx="4575583" cy="2808859"/>
          </a:xfrm>
          <a:blipFill>
            <a:blip r:embed="rId4">
              <a:extLst>
                <a:ext uri="{96DAC541-7B7A-43D3-8B79-37D633B846F1}">
                  <asvg:svgBlip xmlns:asvg="http://schemas.microsoft.com/office/drawing/2016/SVG/main" r:embed="rId5"/>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4" name="Titel 1">
            <a:extLst>
              <a:ext uri="{FF2B5EF4-FFF2-40B4-BE49-F238E27FC236}">
                <a16:creationId xmlns:a16="http://schemas.microsoft.com/office/drawing/2014/main" id="{24A7DFEA-CDF3-4635-F4A7-98B9883622D6}"/>
              </a:ext>
            </a:extLst>
          </p:cNvPr>
          <p:cNvSpPr>
            <a:spLocks noGrp="1"/>
          </p:cNvSpPr>
          <p:nvPr>
            <p:ph type="title" hasCustomPrompt="1"/>
          </p:nvPr>
        </p:nvSpPr>
        <p:spPr>
          <a:xfrm>
            <a:off x="4202114" y="228600"/>
            <a:ext cx="4969630" cy="369332"/>
          </a:xfrm>
        </p:spPr>
        <p:txBody>
          <a:bodyPr wrap="none" rIns="90000"/>
          <a:lstStyle/>
          <a:p>
            <a:r>
              <a:rPr lang="de-DE" dirty="0"/>
              <a:t>Hier steht die einzeilige Headline</a:t>
            </a:r>
          </a:p>
        </p:txBody>
      </p:sp>
      <p:sp>
        <p:nvSpPr>
          <p:cNvPr id="11" name="Textplatzhalter 3">
            <a:extLst>
              <a:ext uri="{FF2B5EF4-FFF2-40B4-BE49-F238E27FC236}">
                <a16:creationId xmlns:a16="http://schemas.microsoft.com/office/drawing/2014/main" id="{D145466B-5476-BCA0-A452-647F338ED04E}"/>
              </a:ext>
            </a:extLst>
          </p:cNvPr>
          <p:cNvSpPr>
            <a:spLocks noGrp="1"/>
          </p:cNvSpPr>
          <p:nvPr>
            <p:ph type="body" sz="quarter" idx="10" hasCustomPrompt="1"/>
          </p:nvPr>
        </p:nvSpPr>
        <p:spPr>
          <a:xfrm>
            <a:off x="42021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grpSp>
        <p:nvGrpSpPr>
          <p:cNvPr id="47" name="Gruppieren 46">
            <a:extLst>
              <a:ext uri="{FF2B5EF4-FFF2-40B4-BE49-F238E27FC236}">
                <a16:creationId xmlns:a16="http://schemas.microsoft.com/office/drawing/2014/main" id="{B58BECBC-E5F9-FED6-3029-48E1959DC197}"/>
              </a:ext>
            </a:extLst>
          </p:cNvPr>
          <p:cNvGrpSpPr/>
          <p:nvPr userDrawn="1"/>
        </p:nvGrpSpPr>
        <p:grpSpPr>
          <a:xfrm>
            <a:off x="10158415" y="310798"/>
            <a:ext cx="1685923" cy="293433"/>
            <a:chOff x="9423717" y="783239"/>
            <a:chExt cx="2371820" cy="412813"/>
          </a:xfrm>
        </p:grpSpPr>
        <p:sp>
          <p:nvSpPr>
            <p:cNvPr id="48" name="Freihandform: Form 47">
              <a:extLst>
                <a:ext uri="{FF2B5EF4-FFF2-40B4-BE49-F238E27FC236}">
                  <a16:creationId xmlns:a16="http://schemas.microsoft.com/office/drawing/2014/main" id="{BB59B10B-7CC2-0420-5C4D-782043794C29}"/>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49" name="Freihandform: Form 48">
              <a:extLst>
                <a:ext uri="{FF2B5EF4-FFF2-40B4-BE49-F238E27FC236}">
                  <a16:creationId xmlns:a16="http://schemas.microsoft.com/office/drawing/2014/main" id="{D2A253DE-9E6B-36EF-9A09-911509105982}"/>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50" name="Freihandform: Form 49">
              <a:extLst>
                <a:ext uri="{FF2B5EF4-FFF2-40B4-BE49-F238E27FC236}">
                  <a16:creationId xmlns:a16="http://schemas.microsoft.com/office/drawing/2014/main" id="{32097C54-68EB-081D-71D1-157D5A5C2642}"/>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1" name="Freihandform: Form 50">
              <a:extLst>
                <a:ext uri="{FF2B5EF4-FFF2-40B4-BE49-F238E27FC236}">
                  <a16:creationId xmlns:a16="http://schemas.microsoft.com/office/drawing/2014/main" id="{5B213E04-E91D-FEFA-5D5D-2D521AE52C79}"/>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2" name="Freihandform: Form 51">
              <a:extLst>
                <a:ext uri="{FF2B5EF4-FFF2-40B4-BE49-F238E27FC236}">
                  <a16:creationId xmlns:a16="http://schemas.microsoft.com/office/drawing/2014/main" id="{4FEC8234-05A6-53ED-A641-6CD378D0F7B7}"/>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3" name="Freihandform: Form 52">
              <a:extLst>
                <a:ext uri="{FF2B5EF4-FFF2-40B4-BE49-F238E27FC236}">
                  <a16:creationId xmlns:a16="http://schemas.microsoft.com/office/drawing/2014/main" id="{8E40C732-65F3-23B4-B6AE-35CC0D33F920}"/>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54" name="Freihandform: Form 53">
              <a:extLst>
                <a:ext uri="{FF2B5EF4-FFF2-40B4-BE49-F238E27FC236}">
                  <a16:creationId xmlns:a16="http://schemas.microsoft.com/office/drawing/2014/main" id="{142C50F9-6D60-9D0D-1DBF-A23F5F59F52A}"/>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55" name="Freihandform: Form 54">
              <a:extLst>
                <a:ext uri="{FF2B5EF4-FFF2-40B4-BE49-F238E27FC236}">
                  <a16:creationId xmlns:a16="http://schemas.microsoft.com/office/drawing/2014/main" id="{533FEF6C-BF55-5758-C0E3-788D3F75CFDA}"/>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6" name="Freihandform: Form 55">
              <a:extLst>
                <a:ext uri="{FF2B5EF4-FFF2-40B4-BE49-F238E27FC236}">
                  <a16:creationId xmlns:a16="http://schemas.microsoft.com/office/drawing/2014/main" id="{5B795196-3013-5DA3-B08B-18C87887BF3A}"/>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57" name="Freihandform: Form 56">
              <a:extLst>
                <a:ext uri="{FF2B5EF4-FFF2-40B4-BE49-F238E27FC236}">
                  <a16:creationId xmlns:a16="http://schemas.microsoft.com/office/drawing/2014/main" id="{04A0E348-20B8-2848-2B75-0FF7B794228B}"/>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58" name="Freihandform: Form 57">
              <a:extLst>
                <a:ext uri="{FF2B5EF4-FFF2-40B4-BE49-F238E27FC236}">
                  <a16:creationId xmlns:a16="http://schemas.microsoft.com/office/drawing/2014/main" id="{599AA26C-D07D-E972-3502-967B4F143176}"/>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9" name="Freihandform: Form 58">
              <a:extLst>
                <a:ext uri="{FF2B5EF4-FFF2-40B4-BE49-F238E27FC236}">
                  <a16:creationId xmlns:a16="http://schemas.microsoft.com/office/drawing/2014/main" id="{36C1B3F3-AA6A-40E6-C072-31C6B7E95C8C}"/>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60" name="Freihandform: Form 59">
              <a:extLst>
                <a:ext uri="{FF2B5EF4-FFF2-40B4-BE49-F238E27FC236}">
                  <a16:creationId xmlns:a16="http://schemas.microsoft.com/office/drawing/2014/main" id="{32C1C482-4DEA-0918-6058-8771FF71726D}"/>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1" name="Freihandform: Form 60">
              <a:extLst>
                <a:ext uri="{FF2B5EF4-FFF2-40B4-BE49-F238E27FC236}">
                  <a16:creationId xmlns:a16="http://schemas.microsoft.com/office/drawing/2014/main" id="{36F41065-AC5E-D717-72C6-567BE5FB4B13}"/>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62" name="Freihandform: Form 61">
              <a:extLst>
                <a:ext uri="{FF2B5EF4-FFF2-40B4-BE49-F238E27FC236}">
                  <a16:creationId xmlns:a16="http://schemas.microsoft.com/office/drawing/2014/main" id="{7EC84F6A-37EA-41DD-0DB0-BF9BF992F28B}"/>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3" name="Freihandform: Form 62">
              <a:extLst>
                <a:ext uri="{FF2B5EF4-FFF2-40B4-BE49-F238E27FC236}">
                  <a16:creationId xmlns:a16="http://schemas.microsoft.com/office/drawing/2014/main" id="{B69519F8-0D43-351E-4998-B3313473EB76}"/>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4" name="Freihandform: Form 63">
              <a:extLst>
                <a:ext uri="{FF2B5EF4-FFF2-40B4-BE49-F238E27FC236}">
                  <a16:creationId xmlns:a16="http://schemas.microsoft.com/office/drawing/2014/main" id="{E124001B-9B49-1924-B754-8E3FDF5F5B78}"/>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65" name="Freihandform: Form 64">
              <a:extLst>
                <a:ext uri="{FF2B5EF4-FFF2-40B4-BE49-F238E27FC236}">
                  <a16:creationId xmlns:a16="http://schemas.microsoft.com/office/drawing/2014/main" id="{4D623A85-960F-AAE4-881C-EB04E273440E}"/>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6" name="Freihandform: Form 65">
              <a:extLst>
                <a:ext uri="{FF2B5EF4-FFF2-40B4-BE49-F238E27FC236}">
                  <a16:creationId xmlns:a16="http://schemas.microsoft.com/office/drawing/2014/main" id="{440AFC6A-E0A2-1DD2-B1C7-C7846B5A5A6C}"/>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67" name="Freihandform: Form 66">
              <a:extLst>
                <a:ext uri="{FF2B5EF4-FFF2-40B4-BE49-F238E27FC236}">
                  <a16:creationId xmlns:a16="http://schemas.microsoft.com/office/drawing/2014/main" id="{64011F15-B244-E262-B55B-032211E47179}"/>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8" name="Freihandform: Form 67">
              <a:extLst>
                <a:ext uri="{FF2B5EF4-FFF2-40B4-BE49-F238E27FC236}">
                  <a16:creationId xmlns:a16="http://schemas.microsoft.com/office/drawing/2014/main" id="{9750724F-1E7B-E66A-92EF-565560358FE8}"/>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9" name="Freihandform: Form 68">
              <a:extLst>
                <a:ext uri="{FF2B5EF4-FFF2-40B4-BE49-F238E27FC236}">
                  <a16:creationId xmlns:a16="http://schemas.microsoft.com/office/drawing/2014/main" id="{AB22611D-E87E-1688-70BE-5EFFF2027E25}"/>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70" name="Freihandform: Form 69">
              <a:extLst>
                <a:ext uri="{FF2B5EF4-FFF2-40B4-BE49-F238E27FC236}">
                  <a16:creationId xmlns:a16="http://schemas.microsoft.com/office/drawing/2014/main" id="{841E00CC-F146-70F5-FC25-47E8D32A6037}"/>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71" name="Freihandform: Form 70">
              <a:extLst>
                <a:ext uri="{FF2B5EF4-FFF2-40B4-BE49-F238E27FC236}">
                  <a16:creationId xmlns:a16="http://schemas.microsoft.com/office/drawing/2014/main" id="{ED0DF53D-E200-7B33-E27C-4F3FCF67A2A2}"/>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2" name="Freihandform: Form 71">
              <a:extLst>
                <a:ext uri="{FF2B5EF4-FFF2-40B4-BE49-F238E27FC236}">
                  <a16:creationId xmlns:a16="http://schemas.microsoft.com/office/drawing/2014/main" id="{D7125CC2-3677-1471-BCBE-971B339D481D}"/>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73" name="Freihandform: Form 72">
              <a:extLst>
                <a:ext uri="{FF2B5EF4-FFF2-40B4-BE49-F238E27FC236}">
                  <a16:creationId xmlns:a16="http://schemas.microsoft.com/office/drawing/2014/main" id="{7E5F3D9A-35AE-404D-467A-DC25D1D29EE0}"/>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74" name="Freihandform: Form 73">
              <a:extLst>
                <a:ext uri="{FF2B5EF4-FFF2-40B4-BE49-F238E27FC236}">
                  <a16:creationId xmlns:a16="http://schemas.microsoft.com/office/drawing/2014/main" id="{2D1F8307-991A-60AA-494A-1E27AE783FF9}"/>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75" name="Freihandform: Form 74">
              <a:extLst>
                <a:ext uri="{FF2B5EF4-FFF2-40B4-BE49-F238E27FC236}">
                  <a16:creationId xmlns:a16="http://schemas.microsoft.com/office/drawing/2014/main" id="{3946FB5A-C3FF-0935-5D83-C67A1D1E8D26}"/>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76" name="Freihandform: Form 75">
              <a:extLst>
                <a:ext uri="{FF2B5EF4-FFF2-40B4-BE49-F238E27FC236}">
                  <a16:creationId xmlns:a16="http://schemas.microsoft.com/office/drawing/2014/main" id="{6795CA55-6BC2-6681-8C03-CFD96D08D3DC}"/>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7" name="Freihandform: Form 76">
              <a:extLst>
                <a:ext uri="{FF2B5EF4-FFF2-40B4-BE49-F238E27FC236}">
                  <a16:creationId xmlns:a16="http://schemas.microsoft.com/office/drawing/2014/main" id="{C22EAA83-ABD4-9B8C-A0FA-D957DEEA3669}"/>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8" name="Freihandform: Form 77">
              <a:extLst>
                <a:ext uri="{FF2B5EF4-FFF2-40B4-BE49-F238E27FC236}">
                  <a16:creationId xmlns:a16="http://schemas.microsoft.com/office/drawing/2014/main" id="{3B8BA082-CC94-1330-A95C-90A419A46E3A}"/>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79" name="Freihandform: Form 78">
              <a:extLst>
                <a:ext uri="{FF2B5EF4-FFF2-40B4-BE49-F238E27FC236}">
                  <a16:creationId xmlns:a16="http://schemas.microsoft.com/office/drawing/2014/main" id="{9CE78E64-7FB6-9437-58E0-BE614A3E4393}"/>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80" name="Freihandform: Form 79">
              <a:extLst>
                <a:ext uri="{FF2B5EF4-FFF2-40B4-BE49-F238E27FC236}">
                  <a16:creationId xmlns:a16="http://schemas.microsoft.com/office/drawing/2014/main" id="{97EC4E1F-E3C8-409A-9170-CCD46DF01615}"/>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81" name="Freihandform: Form 80">
              <a:extLst>
                <a:ext uri="{FF2B5EF4-FFF2-40B4-BE49-F238E27FC236}">
                  <a16:creationId xmlns:a16="http://schemas.microsoft.com/office/drawing/2014/main" id="{A5AAA1CE-2ADB-1184-864E-7D1AEA791E66}"/>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82" name="Freihandform: Form 81">
              <a:extLst>
                <a:ext uri="{FF2B5EF4-FFF2-40B4-BE49-F238E27FC236}">
                  <a16:creationId xmlns:a16="http://schemas.microsoft.com/office/drawing/2014/main" id="{A7A72AF6-073B-8864-1C2C-D1900EF6E5EB}"/>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83" name="Freihandform: Form 82">
              <a:extLst>
                <a:ext uri="{FF2B5EF4-FFF2-40B4-BE49-F238E27FC236}">
                  <a16:creationId xmlns:a16="http://schemas.microsoft.com/office/drawing/2014/main" id="{43434D88-7A57-EBEC-4ECB-33396FA14140}"/>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1373480646"/>
      </p:ext>
    </p:extLst>
  </p:cSld>
  <p:clrMapOvr>
    <a:masterClrMapping/>
  </p:clrMapOvr>
  <p:extLst>
    <p:ext uri="{DCECCB84-F9BA-43D5-87BE-67443E8EF086}">
      <p15:sldGuideLst xmlns:p15="http://schemas.microsoft.com/office/powerpoint/2012/main">
        <p15:guide id="3" orient="horz" pos="754" userDrawn="1">
          <p15:clr>
            <a:srgbClr val="E3000F"/>
          </p15:clr>
        </p15:guide>
        <p15:guide id="4" pos="2502" userDrawn="1">
          <p15:clr>
            <a:srgbClr val="E3000F"/>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cons 3 Themen">
    <p:spTree>
      <p:nvGrpSpPr>
        <p:cNvPr id="1" name=""/>
        <p:cNvGrpSpPr/>
        <p:nvPr/>
      </p:nvGrpSpPr>
      <p:grpSpPr>
        <a:xfrm>
          <a:off x="0" y="0"/>
          <a:ext cx="0" cy="0"/>
          <a:chOff x="0" y="0"/>
          <a:chExt cx="0" cy="0"/>
        </a:xfrm>
      </p:grpSpPr>
      <p:sp>
        <p:nvSpPr>
          <p:cNvPr id="50" name="Rechteck 49">
            <a:extLst>
              <a:ext uri="{FF2B5EF4-FFF2-40B4-BE49-F238E27FC236}">
                <a16:creationId xmlns:a16="http://schemas.microsoft.com/office/drawing/2014/main" id="{9C4D3785-EE77-F777-369F-9384F8FAAB13}"/>
              </a:ext>
            </a:extLst>
          </p:cNvPr>
          <p:cNvSpPr>
            <a:spLocks/>
          </p:cNvSpPr>
          <p:nvPr/>
        </p:nvSpPr>
        <p:spPr>
          <a:xfrm>
            <a:off x="3975102" y="1196975"/>
            <a:ext cx="4108448" cy="28305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hteck 1">
            <a:extLst>
              <a:ext uri="{FF2B5EF4-FFF2-40B4-BE49-F238E27FC236}">
                <a16:creationId xmlns:a16="http://schemas.microsoft.com/office/drawing/2014/main" id="{6A6FAC4F-20D1-9906-16AD-1A2AA763BF1B}"/>
              </a:ext>
            </a:extLst>
          </p:cNvPr>
          <p:cNvSpPr>
            <a:spLocks/>
          </p:cNvSpPr>
          <p:nvPr userDrawn="1"/>
        </p:nvSpPr>
        <p:spPr>
          <a:xfrm>
            <a:off x="3975102" y="1196975"/>
            <a:ext cx="4108448" cy="28305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C551ECA3-C692-962C-4546-46A0879D3BBE}"/>
              </a:ext>
            </a:extLst>
          </p:cNvPr>
          <p:cNvSpPr>
            <a:spLocks/>
          </p:cNvSpPr>
          <p:nvPr userDrawn="1"/>
        </p:nvSpPr>
        <p:spPr>
          <a:xfrm>
            <a:off x="8083549" y="1196975"/>
            <a:ext cx="4108452" cy="283051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Freihandform: Form 3">
            <a:extLst>
              <a:ext uri="{FF2B5EF4-FFF2-40B4-BE49-F238E27FC236}">
                <a16:creationId xmlns:a16="http://schemas.microsoft.com/office/drawing/2014/main" id="{C2F01556-2F8A-2327-FD0E-9CA8DD482128}"/>
              </a:ext>
            </a:extLst>
          </p:cNvPr>
          <p:cNvSpPr>
            <a:spLocks/>
          </p:cNvSpPr>
          <p:nvPr userDrawn="1"/>
        </p:nvSpPr>
        <p:spPr>
          <a:xfrm>
            <a:off x="3975100" y="4027488"/>
            <a:ext cx="8216900" cy="2830513"/>
          </a:xfrm>
          <a:custGeom>
            <a:avLst/>
            <a:gdLst>
              <a:gd name="connsiteX0" fmla="*/ 0 w 8216901"/>
              <a:gd name="connsiteY0" fmla="*/ 0 h 2830513"/>
              <a:gd name="connsiteX1" fmla="*/ 2738967 w 8216901"/>
              <a:gd name="connsiteY1" fmla="*/ 0 h 2830513"/>
              <a:gd name="connsiteX2" fmla="*/ 5477934 w 8216901"/>
              <a:gd name="connsiteY2" fmla="*/ 0 h 2830513"/>
              <a:gd name="connsiteX3" fmla="*/ 8216901 w 8216901"/>
              <a:gd name="connsiteY3" fmla="*/ 0 h 2830513"/>
              <a:gd name="connsiteX4" fmla="*/ 8216901 w 8216901"/>
              <a:gd name="connsiteY4" fmla="*/ 2830513 h 2830513"/>
              <a:gd name="connsiteX5" fmla="*/ 5477934 w 8216901"/>
              <a:gd name="connsiteY5" fmla="*/ 2830513 h 2830513"/>
              <a:gd name="connsiteX6" fmla="*/ 2738967 w 8216901"/>
              <a:gd name="connsiteY6" fmla="*/ 2830513 h 2830513"/>
              <a:gd name="connsiteX7" fmla="*/ 0 w 8216901"/>
              <a:gd name="connsiteY7" fmla="*/ 2830513 h 283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6901" h="2830513">
                <a:moveTo>
                  <a:pt x="0" y="0"/>
                </a:moveTo>
                <a:lnTo>
                  <a:pt x="2738967" y="0"/>
                </a:lnTo>
                <a:lnTo>
                  <a:pt x="5477934" y="0"/>
                </a:lnTo>
                <a:lnTo>
                  <a:pt x="8216901" y="0"/>
                </a:lnTo>
                <a:lnTo>
                  <a:pt x="8216901" y="2830513"/>
                </a:lnTo>
                <a:lnTo>
                  <a:pt x="5477934" y="2830513"/>
                </a:lnTo>
                <a:lnTo>
                  <a:pt x="2738967" y="2830513"/>
                </a:lnTo>
                <a:lnTo>
                  <a:pt x="0" y="283051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7" name="Bildplatzhalter 6">
            <a:extLst>
              <a:ext uri="{FF2B5EF4-FFF2-40B4-BE49-F238E27FC236}">
                <a16:creationId xmlns:a16="http://schemas.microsoft.com/office/drawing/2014/main" id="{791EB322-9A31-EBAB-44FB-71986567A512}"/>
              </a:ext>
            </a:extLst>
          </p:cNvPr>
          <p:cNvSpPr>
            <a:spLocks noGrp="1"/>
          </p:cNvSpPr>
          <p:nvPr>
            <p:ph type="pic" sz="quarter" idx="12" hasCustomPrompt="1"/>
          </p:nvPr>
        </p:nvSpPr>
        <p:spPr>
          <a:xfrm>
            <a:off x="0" y="0"/>
            <a:ext cx="3975100" cy="6858000"/>
          </a:xfrm>
        </p:spPr>
        <p:txBody>
          <a:bodyPr anchor="ctr"/>
          <a:lstStyle>
            <a:lvl1pPr marL="0" indent="0" algn="ctr">
              <a:buNone/>
              <a:defRPr/>
            </a:lvl1pPr>
          </a:lstStyle>
          <a:p>
            <a:r>
              <a:rPr lang="de-DE" dirty="0"/>
              <a:t>Bild durch Klicken auf Symbol hinzufügen </a:t>
            </a:r>
            <a:br>
              <a:rPr lang="de-DE" dirty="0"/>
            </a:br>
            <a:r>
              <a:rPr lang="de-DE" dirty="0"/>
              <a:t>und anschließend „In den Hintergrund“ platzieren (rechte Maustaste) </a:t>
            </a:r>
          </a:p>
        </p:txBody>
      </p:sp>
      <p:sp>
        <p:nvSpPr>
          <p:cNvPr id="51" name="Rechteck 50">
            <a:extLst>
              <a:ext uri="{FF2B5EF4-FFF2-40B4-BE49-F238E27FC236}">
                <a16:creationId xmlns:a16="http://schemas.microsoft.com/office/drawing/2014/main" id="{0EDCF079-1C1A-6BCA-1E68-3DB8676FCF7A}"/>
              </a:ext>
            </a:extLst>
          </p:cNvPr>
          <p:cNvSpPr>
            <a:spLocks/>
          </p:cNvSpPr>
          <p:nvPr/>
        </p:nvSpPr>
        <p:spPr>
          <a:xfrm>
            <a:off x="8083549" y="1196975"/>
            <a:ext cx="4108452" cy="283051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6" name="Freihandform: Form 65">
            <a:extLst>
              <a:ext uri="{FF2B5EF4-FFF2-40B4-BE49-F238E27FC236}">
                <a16:creationId xmlns:a16="http://schemas.microsoft.com/office/drawing/2014/main" id="{FB5322C2-0C0F-C1A3-9504-547F52DCD755}"/>
              </a:ext>
            </a:extLst>
          </p:cNvPr>
          <p:cNvSpPr>
            <a:spLocks/>
          </p:cNvSpPr>
          <p:nvPr/>
        </p:nvSpPr>
        <p:spPr>
          <a:xfrm>
            <a:off x="3975100" y="4027488"/>
            <a:ext cx="8216900" cy="2830513"/>
          </a:xfrm>
          <a:custGeom>
            <a:avLst/>
            <a:gdLst>
              <a:gd name="connsiteX0" fmla="*/ 0 w 8216901"/>
              <a:gd name="connsiteY0" fmla="*/ 0 h 2830513"/>
              <a:gd name="connsiteX1" fmla="*/ 2738967 w 8216901"/>
              <a:gd name="connsiteY1" fmla="*/ 0 h 2830513"/>
              <a:gd name="connsiteX2" fmla="*/ 5477934 w 8216901"/>
              <a:gd name="connsiteY2" fmla="*/ 0 h 2830513"/>
              <a:gd name="connsiteX3" fmla="*/ 8216901 w 8216901"/>
              <a:gd name="connsiteY3" fmla="*/ 0 h 2830513"/>
              <a:gd name="connsiteX4" fmla="*/ 8216901 w 8216901"/>
              <a:gd name="connsiteY4" fmla="*/ 2830513 h 2830513"/>
              <a:gd name="connsiteX5" fmla="*/ 5477934 w 8216901"/>
              <a:gd name="connsiteY5" fmla="*/ 2830513 h 2830513"/>
              <a:gd name="connsiteX6" fmla="*/ 2738967 w 8216901"/>
              <a:gd name="connsiteY6" fmla="*/ 2830513 h 2830513"/>
              <a:gd name="connsiteX7" fmla="*/ 0 w 8216901"/>
              <a:gd name="connsiteY7" fmla="*/ 2830513 h 283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6901" h="2830513">
                <a:moveTo>
                  <a:pt x="0" y="0"/>
                </a:moveTo>
                <a:lnTo>
                  <a:pt x="2738967" y="0"/>
                </a:lnTo>
                <a:lnTo>
                  <a:pt x="5477934" y="0"/>
                </a:lnTo>
                <a:lnTo>
                  <a:pt x="8216901" y="0"/>
                </a:lnTo>
                <a:lnTo>
                  <a:pt x="8216901" y="2830513"/>
                </a:lnTo>
                <a:lnTo>
                  <a:pt x="5477934" y="2830513"/>
                </a:lnTo>
                <a:lnTo>
                  <a:pt x="2738967" y="2830513"/>
                </a:lnTo>
                <a:lnTo>
                  <a:pt x="0" y="283051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76" name="Textplatzhalter 75">
            <a:extLst>
              <a:ext uri="{FF2B5EF4-FFF2-40B4-BE49-F238E27FC236}">
                <a16:creationId xmlns:a16="http://schemas.microsoft.com/office/drawing/2014/main" id="{85765B92-0099-EA5F-6A7F-05FAFE6C7C38}"/>
              </a:ext>
            </a:extLst>
          </p:cNvPr>
          <p:cNvSpPr>
            <a:spLocks noGrp="1"/>
          </p:cNvSpPr>
          <p:nvPr>
            <p:ph type="body" sz="quarter" idx="35" hasCustomPrompt="1"/>
          </p:nvPr>
        </p:nvSpPr>
        <p:spPr>
          <a:xfrm>
            <a:off x="4202114" y="2570322"/>
            <a:ext cx="3654422" cy="307777"/>
          </a:xfrm>
        </p:spPr>
        <p:txBody>
          <a:bodyPr anchor="ctr">
            <a:spAutoFit/>
          </a:bodyPr>
          <a:lstStyle>
            <a:lvl1pPr marL="0" indent="0" algn="ctr">
              <a:buNone/>
              <a:defRPr sz="1400" b="1"/>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Hier steht der erste Punkt</a:t>
            </a:r>
          </a:p>
        </p:txBody>
      </p:sp>
      <p:sp>
        <p:nvSpPr>
          <p:cNvPr id="77" name="Textplatzhalter 75">
            <a:extLst>
              <a:ext uri="{FF2B5EF4-FFF2-40B4-BE49-F238E27FC236}">
                <a16:creationId xmlns:a16="http://schemas.microsoft.com/office/drawing/2014/main" id="{DB65B872-0005-0B03-F6C8-3AA959B84CA1}"/>
              </a:ext>
            </a:extLst>
          </p:cNvPr>
          <p:cNvSpPr>
            <a:spLocks noGrp="1"/>
          </p:cNvSpPr>
          <p:nvPr>
            <p:ph type="body" sz="quarter" idx="36" hasCustomPrompt="1"/>
          </p:nvPr>
        </p:nvSpPr>
        <p:spPr>
          <a:xfrm>
            <a:off x="4202114" y="3037583"/>
            <a:ext cx="3654422" cy="461665"/>
          </a:xfrm>
        </p:spPr>
        <p:txBody>
          <a:bodyPr anchor="t">
            <a:spAutoFit/>
          </a:bodyPr>
          <a:lstStyle>
            <a:lvl1pPr marL="0" indent="0" algn="ctr">
              <a:spcAft>
                <a:spcPts val="0"/>
              </a:spcAft>
              <a:buNone/>
              <a:defRPr sz="1200" b="0"/>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Über den Inhaltsplatzhalter (‚Piktogramme‘) </a:t>
            </a:r>
            <a:br>
              <a:rPr lang="de-DE" dirty="0"/>
            </a:br>
            <a:r>
              <a:rPr lang="de-DE" dirty="0"/>
              <a:t>ein passendes Icon auswählen + rot einfärben</a:t>
            </a:r>
          </a:p>
        </p:txBody>
      </p:sp>
      <p:sp>
        <p:nvSpPr>
          <p:cNvPr id="78" name="Textplatzhalter 75">
            <a:extLst>
              <a:ext uri="{FF2B5EF4-FFF2-40B4-BE49-F238E27FC236}">
                <a16:creationId xmlns:a16="http://schemas.microsoft.com/office/drawing/2014/main" id="{DDC43C6F-272D-7CB9-6145-D99B4275817E}"/>
              </a:ext>
            </a:extLst>
          </p:cNvPr>
          <p:cNvSpPr>
            <a:spLocks noGrp="1"/>
          </p:cNvSpPr>
          <p:nvPr>
            <p:ph type="body" sz="quarter" idx="37" hasCustomPrompt="1"/>
          </p:nvPr>
        </p:nvSpPr>
        <p:spPr>
          <a:xfrm>
            <a:off x="8310562" y="2570322"/>
            <a:ext cx="3654426" cy="307777"/>
          </a:xfrm>
        </p:spPr>
        <p:txBody>
          <a:bodyPr anchor="ctr">
            <a:spAutoFit/>
          </a:bodyPr>
          <a:lstStyle>
            <a:lvl1pPr marL="0" indent="0" algn="ctr">
              <a:buNone/>
              <a:defRPr sz="1400" b="1"/>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Hier steht der zweite Punkt</a:t>
            </a:r>
          </a:p>
        </p:txBody>
      </p:sp>
      <p:sp>
        <p:nvSpPr>
          <p:cNvPr id="79" name="Textplatzhalter 75">
            <a:extLst>
              <a:ext uri="{FF2B5EF4-FFF2-40B4-BE49-F238E27FC236}">
                <a16:creationId xmlns:a16="http://schemas.microsoft.com/office/drawing/2014/main" id="{AF691627-B451-7C14-7495-78A55BD5C402}"/>
              </a:ext>
            </a:extLst>
          </p:cNvPr>
          <p:cNvSpPr>
            <a:spLocks noGrp="1"/>
          </p:cNvSpPr>
          <p:nvPr>
            <p:ph type="body" sz="quarter" idx="38" hasCustomPrompt="1"/>
          </p:nvPr>
        </p:nvSpPr>
        <p:spPr>
          <a:xfrm>
            <a:off x="8310562" y="3037583"/>
            <a:ext cx="3654426" cy="461665"/>
          </a:xfrm>
        </p:spPr>
        <p:txBody>
          <a:bodyPr anchor="t">
            <a:spAutoFit/>
          </a:bodyPr>
          <a:lstStyle>
            <a:lvl1pPr marL="0" indent="0" algn="ctr">
              <a:spcAft>
                <a:spcPts val="0"/>
              </a:spcAft>
              <a:buNone/>
              <a:defRPr sz="1200" b="0"/>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Über den Inhaltsplatzhalter (‚Piktogramme‘) </a:t>
            </a:r>
            <a:br>
              <a:rPr lang="de-DE" dirty="0"/>
            </a:br>
            <a:r>
              <a:rPr lang="de-DE" dirty="0"/>
              <a:t>ein passendes Icon auswählen + rot einfärben</a:t>
            </a:r>
          </a:p>
        </p:txBody>
      </p:sp>
      <p:sp>
        <p:nvSpPr>
          <p:cNvPr id="84" name="Textplatzhalter 75">
            <a:extLst>
              <a:ext uri="{FF2B5EF4-FFF2-40B4-BE49-F238E27FC236}">
                <a16:creationId xmlns:a16="http://schemas.microsoft.com/office/drawing/2014/main" id="{13B73AD4-B502-189E-CF47-E23A1DC9F016}"/>
              </a:ext>
            </a:extLst>
          </p:cNvPr>
          <p:cNvSpPr>
            <a:spLocks noGrp="1"/>
          </p:cNvSpPr>
          <p:nvPr>
            <p:ph type="body" sz="quarter" idx="43" hasCustomPrompt="1"/>
          </p:nvPr>
        </p:nvSpPr>
        <p:spPr>
          <a:xfrm>
            <a:off x="4202112" y="5400835"/>
            <a:ext cx="7762876" cy="307777"/>
          </a:xfrm>
        </p:spPr>
        <p:txBody>
          <a:bodyPr anchor="ctr">
            <a:spAutoFit/>
          </a:bodyPr>
          <a:lstStyle>
            <a:lvl1pPr marL="0" indent="0" algn="ctr">
              <a:buNone/>
              <a:defRPr sz="1400" b="1"/>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Hier steht der dritte Punkt</a:t>
            </a:r>
          </a:p>
        </p:txBody>
      </p:sp>
      <p:sp>
        <p:nvSpPr>
          <p:cNvPr id="85" name="Textplatzhalter 75">
            <a:extLst>
              <a:ext uri="{FF2B5EF4-FFF2-40B4-BE49-F238E27FC236}">
                <a16:creationId xmlns:a16="http://schemas.microsoft.com/office/drawing/2014/main" id="{7CD4AF62-3EA4-9BD7-B3A2-78AE9B985C3D}"/>
              </a:ext>
            </a:extLst>
          </p:cNvPr>
          <p:cNvSpPr>
            <a:spLocks noGrp="1"/>
          </p:cNvSpPr>
          <p:nvPr>
            <p:ph type="body" sz="quarter" idx="44" hasCustomPrompt="1"/>
          </p:nvPr>
        </p:nvSpPr>
        <p:spPr>
          <a:xfrm>
            <a:off x="4202112" y="5868096"/>
            <a:ext cx="7762876" cy="461665"/>
          </a:xfrm>
        </p:spPr>
        <p:txBody>
          <a:bodyPr anchor="t">
            <a:spAutoFit/>
          </a:bodyPr>
          <a:lstStyle>
            <a:lvl1pPr marL="0" indent="0" algn="ctr">
              <a:buNone/>
              <a:defRPr sz="1200" b="0"/>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Über den Inhaltsplatzhalter (‚Piktogramme‘) </a:t>
            </a:r>
            <a:br>
              <a:rPr lang="de-DE" dirty="0"/>
            </a:br>
            <a:r>
              <a:rPr lang="de-DE" dirty="0"/>
              <a:t>ein passendes Icon auswählen + rot einfärben</a:t>
            </a:r>
          </a:p>
        </p:txBody>
      </p:sp>
      <p:sp>
        <p:nvSpPr>
          <p:cNvPr id="14" name="Onlinebild-Platzhalter 12">
            <a:extLst>
              <a:ext uri="{FF2B5EF4-FFF2-40B4-BE49-F238E27FC236}">
                <a16:creationId xmlns:a16="http://schemas.microsoft.com/office/drawing/2014/main" id="{908A8C33-C049-EEA4-7BBA-9BFAE15106BB}"/>
              </a:ext>
            </a:extLst>
          </p:cNvPr>
          <p:cNvSpPr>
            <a:spLocks noGrp="1"/>
          </p:cNvSpPr>
          <p:nvPr>
            <p:ph type="clipArt" sz="quarter" idx="46" hasCustomPrompt="1"/>
          </p:nvPr>
        </p:nvSpPr>
        <p:spPr>
          <a:xfrm>
            <a:off x="5603875" y="1512370"/>
            <a:ext cx="850900" cy="850900"/>
          </a:xfrm>
        </p:spPr>
        <p:txBody>
          <a:bodyPr anchor="ctr"/>
          <a:lstStyle>
            <a:lvl1pPr marL="0" indent="0" algn="ctr">
              <a:buNone/>
              <a:defRPr/>
            </a:lvl1pPr>
          </a:lstStyle>
          <a:p>
            <a:r>
              <a:rPr lang="de-DE" dirty="0"/>
              <a:t>Icon</a:t>
            </a:r>
          </a:p>
        </p:txBody>
      </p:sp>
      <p:sp>
        <p:nvSpPr>
          <p:cNvPr id="15" name="Onlinebild-Platzhalter 12">
            <a:extLst>
              <a:ext uri="{FF2B5EF4-FFF2-40B4-BE49-F238E27FC236}">
                <a16:creationId xmlns:a16="http://schemas.microsoft.com/office/drawing/2014/main" id="{F6DAEE6F-EAD9-7410-D781-580913246F52}"/>
              </a:ext>
            </a:extLst>
          </p:cNvPr>
          <p:cNvSpPr>
            <a:spLocks noGrp="1"/>
          </p:cNvSpPr>
          <p:nvPr>
            <p:ph type="clipArt" sz="quarter" idx="47" hasCustomPrompt="1"/>
          </p:nvPr>
        </p:nvSpPr>
        <p:spPr>
          <a:xfrm>
            <a:off x="9712325" y="1512370"/>
            <a:ext cx="850900" cy="850900"/>
          </a:xfrm>
        </p:spPr>
        <p:txBody>
          <a:bodyPr anchor="ctr"/>
          <a:lstStyle>
            <a:lvl1pPr marL="0" indent="0" algn="ctr">
              <a:buNone/>
              <a:defRPr/>
            </a:lvl1pPr>
          </a:lstStyle>
          <a:p>
            <a:r>
              <a:rPr lang="de-DE" dirty="0"/>
              <a:t>Icon</a:t>
            </a:r>
          </a:p>
        </p:txBody>
      </p:sp>
      <p:sp>
        <p:nvSpPr>
          <p:cNvPr id="17" name="Onlinebild-Platzhalter 12">
            <a:extLst>
              <a:ext uri="{FF2B5EF4-FFF2-40B4-BE49-F238E27FC236}">
                <a16:creationId xmlns:a16="http://schemas.microsoft.com/office/drawing/2014/main" id="{09266A92-C0A0-D894-0E19-5EEFAD445C0B}"/>
              </a:ext>
            </a:extLst>
          </p:cNvPr>
          <p:cNvSpPr>
            <a:spLocks noGrp="1"/>
          </p:cNvSpPr>
          <p:nvPr>
            <p:ph type="clipArt" sz="quarter" idx="48" hasCustomPrompt="1"/>
          </p:nvPr>
        </p:nvSpPr>
        <p:spPr>
          <a:xfrm>
            <a:off x="7658100" y="4342883"/>
            <a:ext cx="850900" cy="850900"/>
          </a:xfrm>
        </p:spPr>
        <p:txBody>
          <a:bodyPr anchor="ctr"/>
          <a:lstStyle>
            <a:lvl1pPr marL="0" indent="0" algn="ctr">
              <a:buNone/>
              <a:defRPr/>
            </a:lvl1pPr>
          </a:lstStyle>
          <a:p>
            <a:r>
              <a:rPr lang="de-DE" dirty="0"/>
              <a:t>Icon</a:t>
            </a:r>
          </a:p>
        </p:txBody>
      </p:sp>
      <p:sp>
        <p:nvSpPr>
          <p:cNvPr id="6" name="Titel 1">
            <a:extLst>
              <a:ext uri="{FF2B5EF4-FFF2-40B4-BE49-F238E27FC236}">
                <a16:creationId xmlns:a16="http://schemas.microsoft.com/office/drawing/2014/main" id="{EC8DC23D-705F-BE11-E6E5-2423A64D541B}"/>
              </a:ext>
            </a:extLst>
          </p:cNvPr>
          <p:cNvSpPr>
            <a:spLocks noGrp="1"/>
          </p:cNvSpPr>
          <p:nvPr>
            <p:ph type="title" hasCustomPrompt="1"/>
          </p:nvPr>
        </p:nvSpPr>
        <p:spPr>
          <a:xfrm>
            <a:off x="4202113" y="228600"/>
            <a:ext cx="4969630" cy="369332"/>
          </a:xfrm>
        </p:spPr>
        <p:txBody>
          <a:bodyPr wrap="none" rIns="90000"/>
          <a:lstStyle/>
          <a:p>
            <a:r>
              <a:rPr lang="de-DE" dirty="0"/>
              <a:t>Hier steht die einzeilige Headline</a:t>
            </a:r>
          </a:p>
        </p:txBody>
      </p:sp>
      <p:sp>
        <p:nvSpPr>
          <p:cNvPr id="11" name="Textplatzhalter 3">
            <a:extLst>
              <a:ext uri="{FF2B5EF4-FFF2-40B4-BE49-F238E27FC236}">
                <a16:creationId xmlns:a16="http://schemas.microsoft.com/office/drawing/2014/main" id="{2F4E68A2-9320-A49E-F51F-5D3648DCACA3}"/>
              </a:ext>
            </a:extLst>
          </p:cNvPr>
          <p:cNvSpPr>
            <a:spLocks noGrp="1"/>
          </p:cNvSpPr>
          <p:nvPr>
            <p:ph type="body" sz="quarter" idx="10" hasCustomPrompt="1"/>
          </p:nvPr>
        </p:nvSpPr>
        <p:spPr>
          <a:xfrm>
            <a:off x="4202112"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sp>
        <p:nvSpPr>
          <p:cNvPr id="5" name="Textplatzhalter 13">
            <a:extLst>
              <a:ext uri="{FF2B5EF4-FFF2-40B4-BE49-F238E27FC236}">
                <a16:creationId xmlns:a16="http://schemas.microsoft.com/office/drawing/2014/main" id="{B43ADADF-68D1-84E2-6CA7-ACC928FE922A}"/>
              </a:ext>
            </a:extLst>
          </p:cNvPr>
          <p:cNvSpPr>
            <a:spLocks noGrp="1"/>
          </p:cNvSpPr>
          <p:nvPr>
            <p:ph type="body" sz="quarter" idx="28" hasCustomPrompt="1"/>
          </p:nvPr>
        </p:nvSpPr>
        <p:spPr>
          <a:xfrm>
            <a:off x="-827497" y="4281714"/>
            <a:ext cx="4575583" cy="2808859"/>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8" name="Textplatzhalter 263">
            <a:extLst>
              <a:ext uri="{FF2B5EF4-FFF2-40B4-BE49-F238E27FC236}">
                <a16:creationId xmlns:a16="http://schemas.microsoft.com/office/drawing/2014/main" id="{E6E6EF83-FD70-0368-E387-FBB23F4667F0}"/>
              </a:ext>
            </a:extLst>
          </p:cNvPr>
          <p:cNvSpPr>
            <a:spLocks noGrp="1"/>
          </p:cNvSpPr>
          <p:nvPr>
            <p:ph type="body" sz="quarter" idx="29" hasCustomPrompt="1"/>
          </p:nvPr>
        </p:nvSpPr>
        <p:spPr>
          <a:xfrm>
            <a:off x="-1464540" y="4631690"/>
            <a:ext cx="4575582" cy="2814139"/>
          </a:xfrm>
          <a:blipFill>
            <a:blip r:embed="rId4">
              <a:extLst>
                <a:ext uri="{96DAC541-7B7A-43D3-8B79-37D633B846F1}">
                  <asvg:svgBlip xmlns:asvg="http://schemas.microsoft.com/office/drawing/2016/SVG/main" r:embed="rId5"/>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grpSp>
        <p:nvGrpSpPr>
          <p:cNvPr id="96" name="Gruppieren 95">
            <a:extLst>
              <a:ext uri="{FF2B5EF4-FFF2-40B4-BE49-F238E27FC236}">
                <a16:creationId xmlns:a16="http://schemas.microsoft.com/office/drawing/2014/main" id="{69140106-72CC-4EA0-40D9-5C7541957051}"/>
              </a:ext>
            </a:extLst>
          </p:cNvPr>
          <p:cNvGrpSpPr/>
          <p:nvPr userDrawn="1"/>
        </p:nvGrpSpPr>
        <p:grpSpPr>
          <a:xfrm>
            <a:off x="10158415" y="310798"/>
            <a:ext cx="1685923" cy="293433"/>
            <a:chOff x="9423717" y="783239"/>
            <a:chExt cx="2371820" cy="412813"/>
          </a:xfrm>
        </p:grpSpPr>
        <p:sp>
          <p:nvSpPr>
            <p:cNvPr id="97" name="Freihandform: Form 96">
              <a:extLst>
                <a:ext uri="{FF2B5EF4-FFF2-40B4-BE49-F238E27FC236}">
                  <a16:creationId xmlns:a16="http://schemas.microsoft.com/office/drawing/2014/main" id="{3A68F370-E4ED-8E97-ACBD-0E352E80EACF}"/>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98" name="Freihandform: Form 97">
              <a:extLst>
                <a:ext uri="{FF2B5EF4-FFF2-40B4-BE49-F238E27FC236}">
                  <a16:creationId xmlns:a16="http://schemas.microsoft.com/office/drawing/2014/main" id="{4DACA1E4-F9CE-C077-4B84-789723F8CD37}"/>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99" name="Freihandform: Form 98">
              <a:extLst>
                <a:ext uri="{FF2B5EF4-FFF2-40B4-BE49-F238E27FC236}">
                  <a16:creationId xmlns:a16="http://schemas.microsoft.com/office/drawing/2014/main" id="{AB0B5E12-8715-F544-4AB3-F98E391BBE2B}"/>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100" name="Freihandform: Form 99">
              <a:extLst>
                <a:ext uri="{FF2B5EF4-FFF2-40B4-BE49-F238E27FC236}">
                  <a16:creationId xmlns:a16="http://schemas.microsoft.com/office/drawing/2014/main" id="{521D5EF6-A493-1D86-5D5F-802F2EEF3FDD}"/>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101" name="Freihandform: Form 100">
              <a:extLst>
                <a:ext uri="{FF2B5EF4-FFF2-40B4-BE49-F238E27FC236}">
                  <a16:creationId xmlns:a16="http://schemas.microsoft.com/office/drawing/2014/main" id="{D30ED93E-27B8-2865-7F7C-CD62C97F0CE9}"/>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102" name="Freihandform: Form 101">
              <a:extLst>
                <a:ext uri="{FF2B5EF4-FFF2-40B4-BE49-F238E27FC236}">
                  <a16:creationId xmlns:a16="http://schemas.microsoft.com/office/drawing/2014/main" id="{68B41EB1-E74E-2CCF-96EF-BED090997B27}"/>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103" name="Freihandform: Form 102">
              <a:extLst>
                <a:ext uri="{FF2B5EF4-FFF2-40B4-BE49-F238E27FC236}">
                  <a16:creationId xmlns:a16="http://schemas.microsoft.com/office/drawing/2014/main" id="{85621EAD-E536-96F3-A473-C9EE3B93BC7B}"/>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104" name="Freihandform: Form 103">
              <a:extLst>
                <a:ext uri="{FF2B5EF4-FFF2-40B4-BE49-F238E27FC236}">
                  <a16:creationId xmlns:a16="http://schemas.microsoft.com/office/drawing/2014/main" id="{A27D118A-A2C6-7363-56AF-330701CFBDFC}"/>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105" name="Freihandform: Form 104">
              <a:extLst>
                <a:ext uri="{FF2B5EF4-FFF2-40B4-BE49-F238E27FC236}">
                  <a16:creationId xmlns:a16="http://schemas.microsoft.com/office/drawing/2014/main" id="{1FDCE396-0E76-A93F-0C45-96D4571434F2}"/>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106" name="Freihandform: Form 105">
              <a:extLst>
                <a:ext uri="{FF2B5EF4-FFF2-40B4-BE49-F238E27FC236}">
                  <a16:creationId xmlns:a16="http://schemas.microsoft.com/office/drawing/2014/main" id="{AE76FF7A-E90A-A077-83B7-C1E1048C3109}"/>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107" name="Freihandform: Form 106">
              <a:extLst>
                <a:ext uri="{FF2B5EF4-FFF2-40B4-BE49-F238E27FC236}">
                  <a16:creationId xmlns:a16="http://schemas.microsoft.com/office/drawing/2014/main" id="{B6DB03A1-27EC-894C-FBFF-C36BD3AA258D}"/>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108" name="Freihandform: Form 107">
              <a:extLst>
                <a:ext uri="{FF2B5EF4-FFF2-40B4-BE49-F238E27FC236}">
                  <a16:creationId xmlns:a16="http://schemas.microsoft.com/office/drawing/2014/main" id="{6B82AEC3-E67F-FFAD-64A0-D2911FBB604C}"/>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109" name="Freihandform: Form 108">
              <a:extLst>
                <a:ext uri="{FF2B5EF4-FFF2-40B4-BE49-F238E27FC236}">
                  <a16:creationId xmlns:a16="http://schemas.microsoft.com/office/drawing/2014/main" id="{BB09B232-ACCF-034F-95CE-C437AEAC3B3C}"/>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110" name="Freihandform: Form 109">
              <a:extLst>
                <a:ext uri="{FF2B5EF4-FFF2-40B4-BE49-F238E27FC236}">
                  <a16:creationId xmlns:a16="http://schemas.microsoft.com/office/drawing/2014/main" id="{257594F1-3360-DE19-2FEA-AB5F7D812288}"/>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111" name="Freihandform: Form 110">
              <a:extLst>
                <a:ext uri="{FF2B5EF4-FFF2-40B4-BE49-F238E27FC236}">
                  <a16:creationId xmlns:a16="http://schemas.microsoft.com/office/drawing/2014/main" id="{B1B96C3F-41AE-1CA8-AF0D-3A8CD5AF9985}"/>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112" name="Freihandform: Form 111">
              <a:extLst>
                <a:ext uri="{FF2B5EF4-FFF2-40B4-BE49-F238E27FC236}">
                  <a16:creationId xmlns:a16="http://schemas.microsoft.com/office/drawing/2014/main" id="{CBC10657-20B6-B119-418E-82DCFF69BF40}"/>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113" name="Freihandform: Form 112">
              <a:extLst>
                <a:ext uri="{FF2B5EF4-FFF2-40B4-BE49-F238E27FC236}">
                  <a16:creationId xmlns:a16="http://schemas.microsoft.com/office/drawing/2014/main" id="{0D5D1189-E268-CCCA-D628-FF51A35276E1}"/>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114" name="Freihandform: Form 113">
              <a:extLst>
                <a:ext uri="{FF2B5EF4-FFF2-40B4-BE49-F238E27FC236}">
                  <a16:creationId xmlns:a16="http://schemas.microsoft.com/office/drawing/2014/main" id="{115BA078-D477-7FC0-89A5-BA9D6C129C20}"/>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115" name="Freihandform: Form 114">
              <a:extLst>
                <a:ext uri="{FF2B5EF4-FFF2-40B4-BE49-F238E27FC236}">
                  <a16:creationId xmlns:a16="http://schemas.microsoft.com/office/drawing/2014/main" id="{C5A15596-8734-7702-FF52-1CB8E265C3EA}"/>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116" name="Freihandform: Form 115">
              <a:extLst>
                <a:ext uri="{FF2B5EF4-FFF2-40B4-BE49-F238E27FC236}">
                  <a16:creationId xmlns:a16="http://schemas.microsoft.com/office/drawing/2014/main" id="{07537294-688F-A19D-66C1-1AD377E37D71}"/>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117" name="Freihandform: Form 116">
              <a:extLst>
                <a:ext uri="{FF2B5EF4-FFF2-40B4-BE49-F238E27FC236}">
                  <a16:creationId xmlns:a16="http://schemas.microsoft.com/office/drawing/2014/main" id="{B69EA52F-D6BA-C2F9-94F0-30BBD647742F}"/>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118" name="Freihandform: Form 117">
              <a:extLst>
                <a:ext uri="{FF2B5EF4-FFF2-40B4-BE49-F238E27FC236}">
                  <a16:creationId xmlns:a16="http://schemas.microsoft.com/office/drawing/2014/main" id="{186046EC-6D16-BD4F-E574-1BCC68315C43}"/>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119" name="Freihandform: Form 118">
              <a:extLst>
                <a:ext uri="{FF2B5EF4-FFF2-40B4-BE49-F238E27FC236}">
                  <a16:creationId xmlns:a16="http://schemas.microsoft.com/office/drawing/2014/main" id="{5537655F-BC7B-88BD-D7F3-F7ED5DD635CD}"/>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120" name="Freihandform: Form 119">
              <a:extLst>
                <a:ext uri="{FF2B5EF4-FFF2-40B4-BE49-F238E27FC236}">
                  <a16:creationId xmlns:a16="http://schemas.microsoft.com/office/drawing/2014/main" id="{F0462F03-A24C-8A43-36C4-F016CD03E6CF}"/>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121" name="Freihandform: Form 120">
              <a:extLst>
                <a:ext uri="{FF2B5EF4-FFF2-40B4-BE49-F238E27FC236}">
                  <a16:creationId xmlns:a16="http://schemas.microsoft.com/office/drawing/2014/main" id="{B1681800-6D0A-1795-D3A9-A94E96006262}"/>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122" name="Freihandform: Form 121">
              <a:extLst>
                <a:ext uri="{FF2B5EF4-FFF2-40B4-BE49-F238E27FC236}">
                  <a16:creationId xmlns:a16="http://schemas.microsoft.com/office/drawing/2014/main" id="{855EFF08-6117-48DF-8EA9-73B10DB518E0}"/>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123" name="Freihandform: Form 122">
              <a:extLst>
                <a:ext uri="{FF2B5EF4-FFF2-40B4-BE49-F238E27FC236}">
                  <a16:creationId xmlns:a16="http://schemas.microsoft.com/office/drawing/2014/main" id="{3091F146-8A16-CA22-4FBF-A923961FFBDA}"/>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124" name="Freihandform: Form 123">
              <a:extLst>
                <a:ext uri="{FF2B5EF4-FFF2-40B4-BE49-F238E27FC236}">
                  <a16:creationId xmlns:a16="http://schemas.microsoft.com/office/drawing/2014/main" id="{1E79E8AB-C9DC-8FA9-259B-576220713375}"/>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125" name="Freihandform: Form 124">
              <a:extLst>
                <a:ext uri="{FF2B5EF4-FFF2-40B4-BE49-F238E27FC236}">
                  <a16:creationId xmlns:a16="http://schemas.microsoft.com/office/drawing/2014/main" id="{31A4262E-F6EC-03FB-0B8E-11E2084983A8}"/>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126" name="Freihandform: Form 125">
              <a:extLst>
                <a:ext uri="{FF2B5EF4-FFF2-40B4-BE49-F238E27FC236}">
                  <a16:creationId xmlns:a16="http://schemas.microsoft.com/office/drawing/2014/main" id="{5AAEC87C-1913-4424-62FB-32A9B8BEDAFD}"/>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127" name="Freihandform: Form 126">
              <a:extLst>
                <a:ext uri="{FF2B5EF4-FFF2-40B4-BE49-F238E27FC236}">
                  <a16:creationId xmlns:a16="http://schemas.microsoft.com/office/drawing/2014/main" id="{3E90FD0F-4AB7-776F-35DB-54476E50A901}"/>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128" name="Freihandform: Form 127">
              <a:extLst>
                <a:ext uri="{FF2B5EF4-FFF2-40B4-BE49-F238E27FC236}">
                  <a16:creationId xmlns:a16="http://schemas.microsoft.com/office/drawing/2014/main" id="{F46D8B0C-47BF-AF4F-F46D-5B9817440221}"/>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129" name="Freihandform: Form 128">
              <a:extLst>
                <a:ext uri="{FF2B5EF4-FFF2-40B4-BE49-F238E27FC236}">
                  <a16:creationId xmlns:a16="http://schemas.microsoft.com/office/drawing/2014/main" id="{36F2EA86-D16E-8099-2391-339CFD2A74AA}"/>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130" name="Freihandform: Form 129">
              <a:extLst>
                <a:ext uri="{FF2B5EF4-FFF2-40B4-BE49-F238E27FC236}">
                  <a16:creationId xmlns:a16="http://schemas.microsoft.com/office/drawing/2014/main" id="{B1696ECA-5B7D-80C6-145B-CBA14A01FCE5}"/>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131" name="Freihandform: Form 130">
              <a:extLst>
                <a:ext uri="{FF2B5EF4-FFF2-40B4-BE49-F238E27FC236}">
                  <a16:creationId xmlns:a16="http://schemas.microsoft.com/office/drawing/2014/main" id="{02E63F5F-3367-4BB5-795D-75CB85F17AFC}"/>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132" name="Freihandform: Form 131">
              <a:extLst>
                <a:ext uri="{FF2B5EF4-FFF2-40B4-BE49-F238E27FC236}">
                  <a16:creationId xmlns:a16="http://schemas.microsoft.com/office/drawing/2014/main" id="{9ED6D548-72BD-7D02-97A3-9EC967BC02C7}"/>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289022438"/>
      </p:ext>
    </p:extLst>
  </p:cSld>
  <p:clrMapOvr>
    <a:masterClrMapping/>
  </p:clrMapOvr>
  <p:extLst>
    <p:ext uri="{DCECCB84-F9BA-43D5-87BE-67443E8EF086}">
      <p15:sldGuideLst xmlns:p15="http://schemas.microsoft.com/office/powerpoint/2012/main">
        <p15:guide id="3" orient="horz" pos="754" userDrawn="1">
          <p15:clr>
            <a:srgbClr val="E3000F"/>
          </p15:clr>
        </p15:guide>
        <p15:guide id="4" pos="2502" userDrawn="1">
          <p15:clr>
            <a:srgbClr val="E3000F"/>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cons 4 Themen">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791EB322-9A31-EBAB-44FB-71986567A512}"/>
              </a:ext>
            </a:extLst>
          </p:cNvPr>
          <p:cNvSpPr>
            <a:spLocks noGrp="1"/>
          </p:cNvSpPr>
          <p:nvPr>
            <p:ph type="pic" sz="quarter" idx="12" hasCustomPrompt="1"/>
          </p:nvPr>
        </p:nvSpPr>
        <p:spPr>
          <a:xfrm>
            <a:off x="0" y="0"/>
            <a:ext cx="3975100" cy="6858000"/>
          </a:xfrm>
        </p:spPr>
        <p:txBody>
          <a:bodyPr anchor="ctr"/>
          <a:lstStyle>
            <a:lvl1pPr marL="0" indent="0" algn="ctr">
              <a:spcAft>
                <a:spcPts val="0"/>
              </a:spcAft>
              <a:buNone/>
              <a:defRPr/>
            </a:lvl1pPr>
          </a:lstStyle>
          <a:p>
            <a:r>
              <a:rPr lang="de-DE" dirty="0"/>
              <a:t>Bild durch Klicken auf Symbol hinzufügen </a:t>
            </a:r>
            <a:br>
              <a:rPr lang="de-DE" dirty="0"/>
            </a:br>
            <a:r>
              <a:rPr lang="de-DE" dirty="0"/>
              <a:t>und anschließend „In den Hintergrund“ platzieren (rechte Maustaste) </a:t>
            </a:r>
          </a:p>
        </p:txBody>
      </p:sp>
      <p:sp>
        <p:nvSpPr>
          <p:cNvPr id="50" name="Rechteck 49">
            <a:extLst>
              <a:ext uri="{FF2B5EF4-FFF2-40B4-BE49-F238E27FC236}">
                <a16:creationId xmlns:a16="http://schemas.microsoft.com/office/drawing/2014/main" id="{9C4D3785-EE77-F777-369F-9384F8FAAB13}"/>
              </a:ext>
            </a:extLst>
          </p:cNvPr>
          <p:cNvSpPr>
            <a:spLocks/>
          </p:cNvSpPr>
          <p:nvPr/>
        </p:nvSpPr>
        <p:spPr>
          <a:xfrm>
            <a:off x="3975102" y="1196975"/>
            <a:ext cx="4108448" cy="28305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1" name="Rechteck 50">
            <a:extLst>
              <a:ext uri="{FF2B5EF4-FFF2-40B4-BE49-F238E27FC236}">
                <a16:creationId xmlns:a16="http://schemas.microsoft.com/office/drawing/2014/main" id="{0EDCF079-1C1A-6BCA-1E68-3DB8676FCF7A}"/>
              </a:ext>
            </a:extLst>
          </p:cNvPr>
          <p:cNvSpPr>
            <a:spLocks/>
          </p:cNvSpPr>
          <p:nvPr/>
        </p:nvSpPr>
        <p:spPr>
          <a:xfrm>
            <a:off x="8083549" y="1196975"/>
            <a:ext cx="4108452" cy="283051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6" name="Freihandform: Form 65">
            <a:extLst>
              <a:ext uri="{FF2B5EF4-FFF2-40B4-BE49-F238E27FC236}">
                <a16:creationId xmlns:a16="http://schemas.microsoft.com/office/drawing/2014/main" id="{FB5322C2-0C0F-C1A3-9504-547F52DCD755}"/>
              </a:ext>
            </a:extLst>
          </p:cNvPr>
          <p:cNvSpPr>
            <a:spLocks/>
          </p:cNvSpPr>
          <p:nvPr/>
        </p:nvSpPr>
        <p:spPr>
          <a:xfrm>
            <a:off x="3975100" y="4027488"/>
            <a:ext cx="4108450" cy="2830513"/>
          </a:xfrm>
          <a:custGeom>
            <a:avLst/>
            <a:gdLst>
              <a:gd name="connsiteX0" fmla="*/ 0 w 8216901"/>
              <a:gd name="connsiteY0" fmla="*/ 0 h 2830513"/>
              <a:gd name="connsiteX1" fmla="*/ 2738967 w 8216901"/>
              <a:gd name="connsiteY1" fmla="*/ 0 h 2830513"/>
              <a:gd name="connsiteX2" fmla="*/ 5477934 w 8216901"/>
              <a:gd name="connsiteY2" fmla="*/ 0 h 2830513"/>
              <a:gd name="connsiteX3" fmla="*/ 8216901 w 8216901"/>
              <a:gd name="connsiteY3" fmla="*/ 0 h 2830513"/>
              <a:gd name="connsiteX4" fmla="*/ 8216901 w 8216901"/>
              <a:gd name="connsiteY4" fmla="*/ 2830513 h 2830513"/>
              <a:gd name="connsiteX5" fmla="*/ 5477934 w 8216901"/>
              <a:gd name="connsiteY5" fmla="*/ 2830513 h 2830513"/>
              <a:gd name="connsiteX6" fmla="*/ 2738967 w 8216901"/>
              <a:gd name="connsiteY6" fmla="*/ 2830513 h 2830513"/>
              <a:gd name="connsiteX7" fmla="*/ 0 w 8216901"/>
              <a:gd name="connsiteY7" fmla="*/ 2830513 h 283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6901" h="2830513">
                <a:moveTo>
                  <a:pt x="0" y="0"/>
                </a:moveTo>
                <a:lnTo>
                  <a:pt x="2738967" y="0"/>
                </a:lnTo>
                <a:lnTo>
                  <a:pt x="5477934" y="0"/>
                </a:lnTo>
                <a:lnTo>
                  <a:pt x="8216901" y="0"/>
                </a:lnTo>
                <a:lnTo>
                  <a:pt x="8216901" y="2830513"/>
                </a:lnTo>
                <a:lnTo>
                  <a:pt x="5477934" y="2830513"/>
                </a:lnTo>
                <a:lnTo>
                  <a:pt x="2738967" y="2830513"/>
                </a:lnTo>
                <a:lnTo>
                  <a:pt x="0" y="2830513"/>
                </a:lnTo>
                <a:close/>
              </a:path>
            </a:pathLst>
          </a:custGeom>
          <a:solidFill>
            <a:srgbClr val="93C6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67" name="Freihandform: Form 66">
            <a:extLst>
              <a:ext uri="{FF2B5EF4-FFF2-40B4-BE49-F238E27FC236}">
                <a16:creationId xmlns:a16="http://schemas.microsoft.com/office/drawing/2014/main" id="{527C8353-8E78-2042-A5EE-9A51614C366E}"/>
              </a:ext>
            </a:extLst>
          </p:cNvPr>
          <p:cNvSpPr>
            <a:spLocks/>
          </p:cNvSpPr>
          <p:nvPr/>
        </p:nvSpPr>
        <p:spPr>
          <a:xfrm>
            <a:off x="8083550" y="4027488"/>
            <a:ext cx="4108450" cy="2830513"/>
          </a:xfrm>
          <a:custGeom>
            <a:avLst/>
            <a:gdLst>
              <a:gd name="connsiteX0" fmla="*/ 0 w 8216901"/>
              <a:gd name="connsiteY0" fmla="*/ 0 h 2830513"/>
              <a:gd name="connsiteX1" fmla="*/ 2738967 w 8216901"/>
              <a:gd name="connsiteY1" fmla="*/ 0 h 2830513"/>
              <a:gd name="connsiteX2" fmla="*/ 5477934 w 8216901"/>
              <a:gd name="connsiteY2" fmla="*/ 0 h 2830513"/>
              <a:gd name="connsiteX3" fmla="*/ 8216901 w 8216901"/>
              <a:gd name="connsiteY3" fmla="*/ 0 h 2830513"/>
              <a:gd name="connsiteX4" fmla="*/ 8216901 w 8216901"/>
              <a:gd name="connsiteY4" fmla="*/ 2830513 h 2830513"/>
              <a:gd name="connsiteX5" fmla="*/ 5477934 w 8216901"/>
              <a:gd name="connsiteY5" fmla="*/ 2830513 h 2830513"/>
              <a:gd name="connsiteX6" fmla="*/ 2738967 w 8216901"/>
              <a:gd name="connsiteY6" fmla="*/ 2830513 h 2830513"/>
              <a:gd name="connsiteX7" fmla="*/ 0 w 8216901"/>
              <a:gd name="connsiteY7" fmla="*/ 2830513 h 283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6901" h="2830513">
                <a:moveTo>
                  <a:pt x="0" y="0"/>
                </a:moveTo>
                <a:lnTo>
                  <a:pt x="2738967" y="0"/>
                </a:lnTo>
                <a:lnTo>
                  <a:pt x="5477934" y="0"/>
                </a:lnTo>
                <a:lnTo>
                  <a:pt x="8216901" y="0"/>
                </a:lnTo>
                <a:lnTo>
                  <a:pt x="8216901" y="2830513"/>
                </a:lnTo>
                <a:lnTo>
                  <a:pt x="5477934" y="2830513"/>
                </a:lnTo>
                <a:lnTo>
                  <a:pt x="2738967" y="2830513"/>
                </a:lnTo>
                <a:lnTo>
                  <a:pt x="0" y="283051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4" name="Rechteck 3">
            <a:extLst>
              <a:ext uri="{FF2B5EF4-FFF2-40B4-BE49-F238E27FC236}">
                <a16:creationId xmlns:a16="http://schemas.microsoft.com/office/drawing/2014/main" id="{88486520-16E4-888B-69EA-D00D7426E36B}"/>
              </a:ext>
            </a:extLst>
          </p:cNvPr>
          <p:cNvSpPr>
            <a:spLocks/>
          </p:cNvSpPr>
          <p:nvPr userDrawn="1"/>
        </p:nvSpPr>
        <p:spPr>
          <a:xfrm>
            <a:off x="3975102" y="1196975"/>
            <a:ext cx="4108448" cy="28305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11F387C1-3E5A-0539-05D2-3FC636977BBC}"/>
              </a:ext>
            </a:extLst>
          </p:cNvPr>
          <p:cNvSpPr>
            <a:spLocks/>
          </p:cNvSpPr>
          <p:nvPr userDrawn="1"/>
        </p:nvSpPr>
        <p:spPr>
          <a:xfrm>
            <a:off x="8083549" y="1196975"/>
            <a:ext cx="4108452" cy="283051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reihandform: Form 12">
            <a:extLst>
              <a:ext uri="{FF2B5EF4-FFF2-40B4-BE49-F238E27FC236}">
                <a16:creationId xmlns:a16="http://schemas.microsoft.com/office/drawing/2014/main" id="{F76B5E4C-8BFB-2D51-AF26-3BBBE3F2997D}"/>
              </a:ext>
            </a:extLst>
          </p:cNvPr>
          <p:cNvSpPr>
            <a:spLocks/>
          </p:cNvSpPr>
          <p:nvPr userDrawn="1"/>
        </p:nvSpPr>
        <p:spPr>
          <a:xfrm>
            <a:off x="3975100" y="4027488"/>
            <a:ext cx="4108450" cy="2830513"/>
          </a:xfrm>
          <a:custGeom>
            <a:avLst/>
            <a:gdLst>
              <a:gd name="connsiteX0" fmla="*/ 0 w 8216901"/>
              <a:gd name="connsiteY0" fmla="*/ 0 h 2830513"/>
              <a:gd name="connsiteX1" fmla="*/ 2738967 w 8216901"/>
              <a:gd name="connsiteY1" fmla="*/ 0 h 2830513"/>
              <a:gd name="connsiteX2" fmla="*/ 5477934 w 8216901"/>
              <a:gd name="connsiteY2" fmla="*/ 0 h 2830513"/>
              <a:gd name="connsiteX3" fmla="*/ 8216901 w 8216901"/>
              <a:gd name="connsiteY3" fmla="*/ 0 h 2830513"/>
              <a:gd name="connsiteX4" fmla="*/ 8216901 w 8216901"/>
              <a:gd name="connsiteY4" fmla="*/ 2830513 h 2830513"/>
              <a:gd name="connsiteX5" fmla="*/ 5477934 w 8216901"/>
              <a:gd name="connsiteY5" fmla="*/ 2830513 h 2830513"/>
              <a:gd name="connsiteX6" fmla="*/ 2738967 w 8216901"/>
              <a:gd name="connsiteY6" fmla="*/ 2830513 h 2830513"/>
              <a:gd name="connsiteX7" fmla="*/ 0 w 8216901"/>
              <a:gd name="connsiteY7" fmla="*/ 2830513 h 283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6901" h="2830513">
                <a:moveTo>
                  <a:pt x="0" y="0"/>
                </a:moveTo>
                <a:lnTo>
                  <a:pt x="2738967" y="0"/>
                </a:lnTo>
                <a:lnTo>
                  <a:pt x="5477934" y="0"/>
                </a:lnTo>
                <a:lnTo>
                  <a:pt x="8216901" y="0"/>
                </a:lnTo>
                <a:lnTo>
                  <a:pt x="8216901" y="2830513"/>
                </a:lnTo>
                <a:lnTo>
                  <a:pt x="5477934" y="2830513"/>
                </a:lnTo>
                <a:lnTo>
                  <a:pt x="2738967" y="2830513"/>
                </a:lnTo>
                <a:lnTo>
                  <a:pt x="0" y="2830513"/>
                </a:lnTo>
                <a:close/>
              </a:path>
            </a:pathLst>
          </a:custGeom>
          <a:solidFill>
            <a:srgbClr val="93C6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4" name="Freihandform: Form 13">
            <a:extLst>
              <a:ext uri="{FF2B5EF4-FFF2-40B4-BE49-F238E27FC236}">
                <a16:creationId xmlns:a16="http://schemas.microsoft.com/office/drawing/2014/main" id="{E2B3CAB5-732F-2E14-6606-8E6F3D423F02}"/>
              </a:ext>
            </a:extLst>
          </p:cNvPr>
          <p:cNvSpPr>
            <a:spLocks/>
          </p:cNvSpPr>
          <p:nvPr userDrawn="1"/>
        </p:nvSpPr>
        <p:spPr>
          <a:xfrm>
            <a:off x="8083550" y="4027488"/>
            <a:ext cx="4108450" cy="2830513"/>
          </a:xfrm>
          <a:custGeom>
            <a:avLst/>
            <a:gdLst>
              <a:gd name="connsiteX0" fmla="*/ 0 w 8216901"/>
              <a:gd name="connsiteY0" fmla="*/ 0 h 2830513"/>
              <a:gd name="connsiteX1" fmla="*/ 2738967 w 8216901"/>
              <a:gd name="connsiteY1" fmla="*/ 0 h 2830513"/>
              <a:gd name="connsiteX2" fmla="*/ 5477934 w 8216901"/>
              <a:gd name="connsiteY2" fmla="*/ 0 h 2830513"/>
              <a:gd name="connsiteX3" fmla="*/ 8216901 w 8216901"/>
              <a:gd name="connsiteY3" fmla="*/ 0 h 2830513"/>
              <a:gd name="connsiteX4" fmla="*/ 8216901 w 8216901"/>
              <a:gd name="connsiteY4" fmla="*/ 2830513 h 2830513"/>
              <a:gd name="connsiteX5" fmla="*/ 5477934 w 8216901"/>
              <a:gd name="connsiteY5" fmla="*/ 2830513 h 2830513"/>
              <a:gd name="connsiteX6" fmla="*/ 2738967 w 8216901"/>
              <a:gd name="connsiteY6" fmla="*/ 2830513 h 2830513"/>
              <a:gd name="connsiteX7" fmla="*/ 0 w 8216901"/>
              <a:gd name="connsiteY7" fmla="*/ 2830513 h 283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6901" h="2830513">
                <a:moveTo>
                  <a:pt x="0" y="0"/>
                </a:moveTo>
                <a:lnTo>
                  <a:pt x="2738967" y="0"/>
                </a:lnTo>
                <a:lnTo>
                  <a:pt x="5477934" y="0"/>
                </a:lnTo>
                <a:lnTo>
                  <a:pt x="8216901" y="0"/>
                </a:lnTo>
                <a:lnTo>
                  <a:pt x="8216901" y="2830513"/>
                </a:lnTo>
                <a:lnTo>
                  <a:pt x="5477934" y="2830513"/>
                </a:lnTo>
                <a:lnTo>
                  <a:pt x="2738967" y="2830513"/>
                </a:lnTo>
                <a:lnTo>
                  <a:pt x="0" y="283051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5" name="Textplatzhalter 13">
            <a:extLst>
              <a:ext uri="{FF2B5EF4-FFF2-40B4-BE49-F238E27FC236}">
                <a16:creationId xmlns:a16="http://schemas.microsoft.com/office/drawing/2014/main" id="{B43ADADF-68D1-84E2-6CA7-ACC928FE922A}"/>
              </a:ext>
            </a:extLst>
          </p:cNvPr>
          <p:cNvSpPr>
            <a:spLocks noGrp="1"/>
          </p:cNvSpPr>
          <p:nvPr>
            <p:ph type="body" sz="quarter" idx="28" hasCustomPrompt="1"/>
          </p:nvPr>
        </p:nvSpPr>
        <p:spPr>
          <a:xfrm>
            <a:off x="-827497" y="4281714"/>
            <a:ext cx="4575583" cy="2808859"/>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76" name="Textplatzhalter 75">
            <a:extLst>
              <a:ext uri="{FF2B5EF4-FFF2-40B4-BE49-F238E27FC236}">
                <a16:creationId xmlns:a16="http://schemas.microsoft.com/office/drawing/2014/main" id="{85765B92-0099-EA5F-6A7F-05FAFE6C7C38}"/>
              </a:ext>
            </a:extLst>
          </p:cNvPr>
          <p:cNvSpPr>
            <a:spLocks noGrp="1"/>
          </p:cNvSpPr>
          <p:nvPr>
            <p:ph type="body" sz="quarter" idx="35" hasCustomPrompt="1"/>
          </p:nvPr>
        </p:nvSpPr>
        <p:spPr>
          <a:xfrm>
            <a:off x="4202114" y="2570322"/>
            <a:ext cx="3654422" cy="307777"/>
          </a:xfrm>
        </p:spPr>
        <p:txBody>
          <a:bodyPr anchor="ctr">
            <a:spAutoFit/>
          </a:bodyPr>
          <a:lstStyle>
            <a:lvl1pPr marL="0" indent="0" algn="ctr">
              <a:buNone/>
              <a:defRPr sz="1400" b="1"/>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Hier steht der erste Punkt</a:t>
            </a:r>
          </a:p>
        </p:txBody>
      </p:sp>
      <p:sp>
        <p:nvSpPr>
          <p:cNvPr id="77" name="Textplatzhalter 75">
            <a:extLst>
              <a:ext uri="{FF2B5EF4-FFF2-40B4-BE49-F238E27FC236}">
                <a16:creationId xmlns:a16="http://schemas.microsoft.com/office/drawing/2014/main" id="{DB65B872-0005-0B03-F6C8-3AA959B84CA1}"/>
              </a:ext>
            </a:extLst>
          </p:cNvPr>
          <p:cNvSpPr>
            <a:spLocks noGrp="1"/>
          </p:cNvSpPr>
          <p:nvPr>
            <p:ph type="body" sz="quarter" idx="36" hasCustomPrompt="1"/>
          </p:nvPr>
        </p:nvSpPr>
        <p:spPr>
          <a:xfrm>
            <a:off x="4202114" y="3037583"/>
            <a:ext cx="3654422" cy="461665"/>
          </a:xfrm>
        </p:spPr>
        <p:txBody>
          <a:bodyPr anchor="t">
            <a:spAutoFit/>
          </a:bodyPr>
          <a:lstStyle>
            <a:lvl1pPr marL="0" indent="0" algn="ctr">
              <a:spcAft>
                <a:spcPts val="0"/>
              </a:spcAft>
              <a:buNone/>
              <a:defRPr sz="1200" b="0"/>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Über den Inhaltsplatzhalter (‚Piktogramme‘) </a:t>
            </a:r>
            <a:br>
              <a:rPr lang="de-DE" dirty="0"/>
            </a:br>
            <a:r>
              <a:rPr lang="de-DE" dirty="0"/>
              <a:t>ein passendes Icon auswählen + rot einfärben</a:t>
            </a:r>
          </a:p>
        </p:txBody>
      </p:sp>
      <p:sp>
        <p:nvSpPr>
          <p:cNvPr id="78" name="Textplatzhalter 75">
            <a:extLst>
              <a:ext uri="{FF2B5EF4-FFF2-40B4-BE49-F238E27FC236}">
                <a16:creationId xmlns:a16="http://schemas.microsoft.com/office/drawing/2014/main" id="{DDC43C6F-272D-7CB9-6145-D99B4275817E}"/>
              </a:ext>
            </a:extLst>
          </p:cNvPr>
          <p:cNvSpPr>
            <a:spLocks noGrp="1"/>
          </p:cNvSpPr>
          <p:nvPr>
            <p:ph type="body" sz="quarter" idx="37" hasCustomPrompt="1"/>
          </p:nvPr>
        </p:nvSpPr>
        <p:spPr>
          <a:xfrm>
            <a:off x="8310562" y="2570322"/>
            <a:ext cx="3654426" cy="307777"/>
          </a:xfrm>
        </p:spPr>
        <p:txBody>
          <a:bodyPr anchor="ctr">
            <a:spAutoFit/>
          </a:bodyPr>
          <a:lstStyle>
            <a:lvl1pPr marL="0" indent="0" algn="ctr">
              <a:buNone/>
              <a:defRPr sz="1400" b="1"/>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Hier steht der zweite Punkt</a:t>
            </a:r>
          </a:p>
        </p:txBody>
      </p:sp>
      <p:sp>
        <p:nvSpPr>
          <p:cNvPr id="79" name="Textplatzhalter 75">
            <a:extLst>
              <a:ext uri="{FF2B5EF4-FFF2-40B4-BE49-F238E27FC236}">
                <a16:creationId xmlns:a16="http://schemas.microsoft.com/office/drawing/2014/main" id="{AF691627-B451-7C14-7495-78A55BD5C402}"/>
              </a:ext>
            </a:extLst>
          </p:cNvPr>
          <p:cNvSpPr>
            <a:spLocks noGrp="1"/>
          </p:cNvSpPr>
          <p:nvPr>
            <p:ph type="body" sz="quarter" idx="38" hasCustomPrompt="1"/>
          </p:nvPr>
        </p:nvSpPr>
        <p:spPr>
          <a:xfrm>
            <a:off x="8310562" y="3037583"/>
            <a:ext cx="3654426" cy="461665"/>
          </a:xfrm>
        </p:spPr>
        <p:txBody>
          <a:bodyPr anchor="t">
            <a:spAutoFit/>
          </a:bodyPr>
          <a:lstStyle>
            <a:lvl1pPr marL="0" indent="0" algn="ctr">
              <a:spcAft>
                <a:spcPts val="0"/>
              </a:spcAft>
              <a:buNone/>
              <a:defRPr sz="1200" b="0"/>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Über den Inhaltsplatzhalter (‚Piktogramme‘) </a:t>
            </a:r>
            <a:br>
              <a:rPr lang="de-DE" dirty="0"/>
            </a:br>
            <a:r>
              <a:rPr lang="de-DE" dirty="0"/>
              <a:t>ein passendes Icon auswählen + rot einfärben</a:t>
            </a:r>
          </a:p>
        </p:txBody>
      </p:sp>
      <p:sp>
        <p:nvSpPr>
          <p:cNvPr id="82" name="Textplatzhalter 75">
            <a:extLst>
              <a:ext uri="{FF2B5EF4-FFF2-40B4-BE49-F238E27FC236}">
                <a16:creationId xmlns:a16="http://schemas.microsoft.com/office/drawing/2014/main" id="{9700F73F-421E-ACAC-EC04-2458A983FB8D}"/>
              </a:ext>
            </a:extLst>
          </p:cNvPr>
          <p:cNvSpPr>
            <a:spLocks noGrp="1"/>
          </p:cNvSpPr>
          <p:nvPr>
            <p:ph type="body" sz="quarter" idx="41" hasCustomPrompt="1"/>
          </p:nvPr>
        </p:nvSpPr>
        <p:spPr>
          <a:xfrm>
            <a:off x="8310562" y="5400835"/>
            <a:ext cx="3654426" cy="307777"/>
          </a:xfrm>
        </p:spPr>
        <p:txBody>
          <a:bodyPr anchor="ctr">
            <a:spAutoFit/>
          </a:bodyPr>
          <a:lstStyle>
            <a:lvl1pPr marL="0" indent="0" algn="ctr">
              <a:buNone/>
              <a:defRPr sz="1400" b="1"/>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Hier steht der vierte Punkt</a:t>
            </a:r>
          </a:p>
        </p:txBody>
      </p:sp>
      <p:sp>
        <p:nvSpPr>
          <p:cNvPr id="83" name="Textplatzhalter 75">
            <a:extLst>
              <a:ext uri="{FF2B5EF4-FFF2-40B4-BE49-F238E27FC236}">
                <a16:creationId xmlns:a16="http://schemas.microsoft.com/office/drawing/2014/main" id="{577590B5-0564-2DB9-17FE-5BBA01D90BAC}"/>
              </a:ext>
            </a:extLst>
          </p:cNvPr>
          <p:cNvSpPr>
            <a:spLocks noGrp="1"/>
          </p:cNvSpPr>
          <p:nvPr>
            <p:ph type="body" sz="quarter" idx="42" hasCustomPrompt="1"/>
          </p:nvPr>
        </p:nvSpPr>
        <p:spPr>
          <a:xfrm>
            <a:off x="8310562" y="5868096"/>
            <a:ext cx="3654426" cy="461665"/>
          </a:xfrm>
        </p:spPr>
        <p:txBody>
          <a:bodyPr anchor="t">
            <a:spAutoFit/>
          </a:bodyPr>
          <a:lstStyle>
            <a:lvl1pPr marL="0" indent="0" algn="ctr">
              <a:spcAft>
                <a:spcPts val="0"/>
              </a:spcAft>
              <a:buNone/>
              <a:defRPr sz="1200" b="0"/>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Über den Inhaltsplatzhalter (‚Piktogramme‘) </a:t>
            </a:r>
            <a:br>
              <a:rPr lang="de-DE" dirty="0"/>
            </a:br>
            <a:r>
              <a:rPr lang="de-DE" dirty="0"/>
              <a:t>ein passendes Icon auswählen + rot einfärben</a:t>
            </a:r>
          </a:p>
        </p:txBody>
      </p:sp>
      <p:sp>
        <p:nvSpPr>
          <p:cNvPr id="84" name="Textplatzhalter 75">
            <a:extLst>
              <a:ext uri="{FF2B5EF4-FFF2-40B4-BE49-F238E27FC236}">
                <a16:creationId xmlns:a16="http://schemas.microsoft.com/office/drawing/2014/main" id="{13B73AD4-B502-189E-CF47-E23A1DC9F016}"/>
              </a:ext>
            </a:extLst>
          </p:cNvPr>
          <p:cNvSpPr>
            <a:spLocks noGrp="1"/>
          </p:cNvSpPr>
          <p:nvPr>
            <p:ph type="body" sz="quarter" idx="43" hasCustomPrompt="1"/>
          </p:nvPr>
        </p:nvSpPr>
        <p:spPr>
          <a:xfrm>
            <a:off x="4202110" y="5400835"/>
            <a:ext cx="3654426" cy="307777"/>
          </a:xfrm>
        </p:spPr>
        <p:txBody>
          <a:bodyPr anchor="ctr">
            <a:spAutoFit/>
          </a:bodyPr>
          <a:lstStyle>
            <a:lvl1pPr marL="0" indent="0" algn="ctr">
              <a:buNone/>
              <a:defRPr sz="1400" b="1"/>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Hier steht der dritte Punkt</a:t>
            </a:r>
          </a:p>
        </p:txBody>
      </p:sp>
      <p:sp>
        <p:nvSpPr>
          <p:cNvPr id="85" name="Textplatzhalter 75">
            <a:extLst>
              <a:ext uri="{FF2B5EF4-FFF2-40B4-BE49-F238E27FC236}">
                <a16:creationId xmlns:a16="http://schemas.microsoft.com/office/drawing/2014/main" id="{7CD4AF62-3EA4-9BD7-B3A2-78AE9B985C3D}"/>
              </a:ext>
            </a:extLst>
          </p:cNvPr>
          <p:cNvSpPr>
            <a:spLocks noGrp="1"/>
          </p:cNvSpPr>
          <p:nvPr>
            <p:ph type="body" sz="quarter" idx="44" hasCustomPrompt="1"/>
          </p:nvPr>
        </p:nvSpPr>
        <p:spPr>
          <a:xfrm>
            <a:off x="4202110" y="5868096"/>
            <a:ext cx="3654426" cy="461665"/>
          </a:xfrm>
        </p:spPr>
        <p:txBody>
          <a:bodyPr anchor="t">
            <a:spAutoFit/>
          </a:bodyPr>
          <a:lstStyle>
            <a:lvl1pPr marL="0" indent="0" algn="ctr">
              <a:spcAft>
                <a:spcPts val="0"/>
              </a:spcAft>
              <a:buNone/>
              <a:defRPr sz="1200" b="0"/>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Über den Inhaltsplatzhalter (‚Piktogramme‘) </a:t>
            </a:r>
            <a:br>
              <a:rPr lang="de-DE" dirty="0"/>
            </a:br>
            <a:r>
              <a:rPr lang="de-DE" dirty="0"/>
              <a:t>ein passendes Icon auswählen + rot einfärben</a:t>
            </a:r>
          </a:p>
        </p:txBody>
      </p:sp>
      <p:sp>
        <p:nvSpPr>
          <p:cNvPr id="2" name="Onlinebild-Platzhalter 12">
            <a:extLst>
              <a:ext uri="{FF2B5EF4-FFF2-40B4-BE49-F238E27FC236}">
                <a16:creationId xmlns:a16="http://schemas.microsoft.com/office/drawing/2014/main" id="{C3313BDD-AD2A-B03C-DE1E-C5C766541F20}"/>
              </a:ext>
            </a:extLst>
          </p:cNvPr>
          <p:cNvSpPr>
            <a:spLocks noGrp="1"/>
          </p:cNvSpPr>
          <p:nvPr>
            <p:ph type="clipArt" sz="quarter" idx="48" hasCustomPrompt="1"/>
          </p:nvPr>
        </p:nvSpPr>
        <p:spPr>
          <a:xfrm>
            <a:off x="5603875" y="1512370"/>
            <a:ext cx="850900" cy="850900"/>
          </a:xfrm>
        </p:spPr>
        <p:txBody>
          <a:bodyPr anchor="ctr"/>
          <a:lstStyle>
            <a:lvl1pPr marL="0" indent="0" algn="ctr">
              <a:buNone/>
              <a:defRPr/>
            </a:lvl1pPr>
          </a:lstStyle>
          <a:p>
            <a:r>
              <a:rPr lang="de-DE" dirty="0"/>
              <a:t>Icon</a:t>
            </a:r>
          </a:p>
        </p:txBody>
      </p:sp>
      <p:sp>
        <p:nvSpPr>
          <p:cNvPr id="3" name="Onlinebild-Platzhalter 12">
            <a:extLst>
              <a:ext uri="{FF2B5EF4-FFF2-40B4-BE49-F238E27FC236}">
                <a16:creationId xmlns:a16="http://schemas.microsoft.com/office/drawing/2014/main" id="{FB189F55-C5E7-0667-FE6E-F9FA6FBC49C1}"/>
              </a:ext>
            </a:extLst>
          </p:cNvPr>
          <p:cNvSpPr>
            <a:spLocks noGrp="1"/>
          </p:cNvSpPr>
          <p:nvPr>
            <p:ph type="clipArt" sz="quarter" idx="49" hasCustomPrompt="1"/>
          </p:nvPr>
        </p:nvSpPr>
        <p:spPr>
          <a:xfrm>
            <a:off x="9712325" y="1512370"/>
            <a:ext cx="850900" cy="850900"/>
          </a:xfrm>
        </p:spPr>
        <p:txBody>
          <a:bodyPr anchor="ctr"/>
          <a:lstStyle>
            <a:lvl1pPr marL="0" indent="0" algn="ctr">
              <a:buNone/>
              <a:defRPr/>
            </a:lvl1pPr>
          </a:lstStyle>
          <a:p>
            <a:r>
              <a:rPr lang="de-DE" dirty="0"/>
              <a:t>Icon</a:t>
            </a:r>
          </a:p>
        </p:txBody>
      </p:sp>
      <p:sp>
        <p:nvSpPr>
          <p:cNvPr id="11" name="Onlinebild-Platzhalter 12">
            <a:extLst>
              <a:ext uri="{FF2B5EF4-FFF2-40B4-BE49-F238E27FC236}">
                <a16:creationId xmlns:a16="http://schemas.microsoft.com/office/drawing/2014/main" id="{8A99195B-44FC-496D-0933-1CF2A465CF3D}"/>
              </a:ext>
            </a:extLst>
          </p:cNvPr>
          <p:cNvSpPr>
            <a:spLocks noGrp="1"/>
          </p:cNvSpPr>
          <p:nvPr>
            <p:ph type="clipArt" sz="quarter" idx="50" hasCustomPrompt="1"/>
          </p:nvPr>
        </p:nvSpPr>
        <p:spPr>
          <a:xfrm>
            <a:off x="5603875" y="4360031"/>
            <a:ext cx="850900" cy="850900"/>
          </a:xfrm>
        </p:spPr>
        <p:txBody>
          <a:bodyPr anchor="ctr"/>
          <a:lstStyle>
            <a:lvl1pPr marL="0" indent="0" algn="ctr">
              <a:buNone/>
              <a:defRPr/>
            </a:lvl1pPr>
          </a:lstStyle>
          <a:p>
            <a:r>
              <a:rPr lang="de-DE" dirty="0"/>
              <a:t>Icon</a:t>
            </a:r>
          </a:p>
        </p:txBody>
      </p:sp>
      <p:sp>
        <p:nvSpPr>
          <p:cNvPr id="12" name="Onlinebild-Platzhalter 12">
            <a:extLst>
              <a:ext uri="{FF2B5EF4-FFF2-40B4-BE49-F238E27FC236}">
                <a16:creationId xmlns:a16="http://schemas.microsoft.com/office/drawing/2014/main" id="{093732C6-C190-A6B9-4D4F-376DB94D7A10}"/>
              </a:ext>
            </a:extLst>
          </p:cNvPr>
          <p:cNvSpPr>
            <a:spLocks noGrp="1"/>
          </p:cNvSpPr>
          <p:nvPr>
            <p:ph type="clipArt" sz="quarter" idx="51" hasCustomPrompt="1"/>
          </p:nvPr>
        </p:nvSpPr>
        <p:spPr>
          <a:xfrm>
            <a:off x="9712325" y="4360031"/>
            <a:ext cx="850900" cy="850900"/>
          </a:xfrm>
        </p:spPr>
        <p:txBody>
          <a:bodyPr anchor="ctr"/>
          <a:lstStyle>
            <a:lvl1pPr marL="0" indent="0" algn="ctr">
              <a:buNone/>
              <a:defRPr/>
            </a:lvl1pPr>
          </a:lstStyle>
          <a:p>
            <a:r>
              <a:rPr lang="de-DE" dirty="0"/>
              <a:t>Icon</a:t>
            </a:r>
          </a:p>
        </p:txBody>
      </p:sp>
      <p:sp>
        <p:nvSpPr>
          <p:cNvPr id="8" name="Textplatzhalter 263">
            <a:extLst>
              <a:ext uri="{FF2B5EF4-FFF2-40B4-BE49-F238E27FC236}">
                <a16:creationId xmlns:a16="http://schemas.microsoft.com/office/drawing/2014/main" id="{E6E6EF83-FD70-0368-E387-FBB23F4667F0}"/>
              </a:ext>
            </a:extLst>
          </p:cNvPr>
          <p:cNvSpPr>
            <a:spLocks noGrp="1"/>
          </p:cNvSpPr>
          <p:nvPr>
            <p:ph type="body" sz="quarter" idx="29" hasCustomPrompt="1"/>
          </p:nvPr>
        </p:nvSpPr>
        <p:spPr>
          <a:xfrm>
            <a:off x="-1464540" y="4631690"/>
            <a:ext cx="4575582" cy="2814139"/>
          </a:xfrm>
          <a:blipFill>
            <a:blip r:embed="rId4">
              <a:extLst>
                <a:ext uri="{96DAC541-7B7A-43D3-8B79-37D633B846F1}">
                  <asvg:svgBlip xmlns:asvg="http://schemas.microsoft.com/office/drawing/2016/SVG/main" r:embed="rId5"/>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15" name="Titel 1">
            <a:extLst>
              <a:ext uri="{FF2B5EF4-FFF2-40B4-BE49-F238E27FC236}">
                <a16:creationId xmlns:a16="http://schemas.microsoft.com/office/drawing/2014/main" id="{54791858-8E0A-BC0E-086E-E622C0193019}"/>
              </a:ext>
            </a:extLst>
          </p:cNvPr>
          <p:cNvSpPr>
            <a:spLocks noGrp="1"/>
          </p:cNvSpPr>
          <p:nvPr>
            <p:ph type="title" hasCustomPrompt="1"/>
          </p:nvPr>
        </p:nvSpPr>
        <p:spPr>
          <a:xfrm>
            <a:off x="4202110" y="228600"/>
            <a:ext cx="4969630" cy="369332"/>
          </a:xfrm>
        </p:spPr>
        <p:txBody>
          <a:bodyPr wrap="none" rIns="90000"/>
          <a:lstStyle/>
          <a:p>
            <a:r>
              <a:rPr lang="de-DE" dirty="0"/>
              <a:t>Hier steht die einzeilige Headline</a:t>
            </a:r>
          </a:p>
        </p:txBody>
      </p:sp>
      <p:sp>
        <p:nvSpPr>
          <p:cNvPr id="16" name="Textplatzhalter 3">
            <a:extLst>
              <a:ext uri="{FF2B5EF4-FFF2-40B4-BE49-F238E27FC236}">
                <a16:creationId xmlns:a16="http://schemas.microsoft.com/office/drawing/2014/main" id="{F547762A-17AA-3EDA-A099-AC410E12B970}"/>
              </a:ext>
            </a:extLst>
          </p:cNvPr>
          <p:cNvSpPr>
            <a:spLocks noGrp="1"/>
          </p:cNvSpPr>
          <p:nvPr>
            <p:ph type="body" sz="quarter" idx="10" hasCustomPrompt="1"/>
          </p:nvPr>
        </p:nvSpPr>
        <p:spPr>
          <a:xfrm>
            <a:off x="4202109"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grpSp>
        <p:nvGrpSpPr>
          <p:cNvPr id="54" name="Gruppieren 53">
            <a:extLst>
              <a:ext uri="{FF2B5EF4-FFF2-40B4-BE49-F238E27FC236}">
                <a16:creationId xmlns:a16="http://schemas.microsoft.com/office/drawing/2014/main" id="{3C0661AC-E910-6159-A2F5-A095B370E196}"/>
              </a:ext>
            </a:extLst>
          </p:cNvPr>
          <p:cNvGrpSpPr/>
          <p:nvPr userDrawn="1"/>
        </p:nvGrpSpPr>
        <p:grpSpPr>
          <a:xfrm>
            <a:off x="10158415" y="310798"/>
            <a:ext cx="1685923" cy="293433"/>
            <a:chOff x="9423717" y="783239"/>
            <a:chExt cx="2371820" cy="412813"/>
          </a:xfrm>
        </p:grpSpPr>
        <p:sp>
          <p:nvSpPr>
            <p:cNvPr id="55" name="Freihandform: Form 54">
              <a:extLst>
                <a:ext uri="{FF2B5EF4-FFF2-40B4-BE49-F238E27FC236}">
                  <a16:creationId xmlns:a16="http://schemas.microsoft.com/office/drawing/2014/main" id="{0F506EFA-C709-E4BD-0582-00E8F7E4D0E6}"/>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56" name="Freihandform: Form 55">
              <a:extLst>
                <a:ext uri="{FF2B5EF4-FFF2-40B4-BE49-F238E27FC236}">
                  <a16:creationId xmlns:a16="http://schemas.microsoft.com/office/drawing/2014/main" id="{8C23A8D1-1869-9462-58B7-4854CFBA5E1C}"/>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57" name="Freihandform: Form 56">
              <a:extLst>
                <a:ext uri="{FF2B5EF4-FFF2-40B4-BE49-F238E27FC236}">
                  <a16:creationId xmlns:a16="http://schemas.microsoft.com/office/drawing/2014/main" id="{ECABC094-2947-6DC0-4FEC-DEE5BAC88334}"/>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8" name="Freihandform: Form 57">
              <a:extLst>
                <a:ext uri="{FF2B5EF4-FFF2-40B4-BE49-F238E27FC236}">
                  <a16:creationId xmlns:a16="http://schemas.microsoft.com/office/drawing/2014/main" id="{D34AD9A3-5D01-3D18-5C98-EC30F7CE354B}"/>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9" name="Freihandform: Form 58">
              <a:extLst>
                <a:ext uri="{FF2B5EF4-FFF2-40B4-BE49-F238E27FC236}">
                  <a16:creationId xmlns:a16="http://schemas.microsoft.com/office/drawing/2014/main" id="{3CBCF82D-4B5F-1D5F-25CE-BD347B28CAF0}"/>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0" name="Freihandform: Form 59">
              <a:extLst>
                <a:ext uri="{FF2B5EF4-FFF2-40B4-BE49-F238E27FC236}">
                  <a16:creationId xmlns:a16="http://schemas.microsoft.com/office/drawing/2014/main" id="{27343E7F-8AA2-984F-C3B5-A40DBB2CBBAA}"/>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1" name="Freihandform: Form 60">
              <a:extLst>
                <a:ext uri="{FF2B5EF4-FFF2-40B4-BE49-F238E27FC236}">
                  <a16:creationId xmlns:a16="http://schemas.microsoft.com/office/drawing/2014/main" id="{0EC14A30-890F-50FE-530A-3F4EC32A733F}"/>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62" name="Freihandform: Form 61">
              <a:extLst>
                <a:ext uri="{FF2B5EF4-FFF2-40B4-BE49-F238E27FC236}">
                  <a16:creationId xmlns:a16="http://schemas.microsoft.com/office/drawing/2014/main" id="{16FDAFC6-BCE5-CFC9-FEB0-64AFAB8405C6}"/>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63" name="Freihandform: Form 62">
              <a:extLst>
                <a:ext uri="{FF2B5EF4-FFF2-40B4-BE49-F238E27FC236}">
                  <a16:creationId xmlns:a16="http://schemas.microsoft.com/office/drawing/2014/main" id="{1DF1B5EA-2063-B3E5-A168-0F992797E411}"/>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64" name="Freihandform: Form 63">
              <a:extLst>
                <a:ext uri="{FF2B5EF4-FFF2-40B4-BE49-F238E27FC236}">
                  <a16:creationId xmlns:a16="http://schemas.microsoft.com/office/drawing/2014/main" id="{18F3A771-CFE3-41C4-8146-4F5CD46E1208}"/>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65" name="Freihandform: Form 64">
              <a:extLst>
                <a:ext uri="{FF2B5EF4-FFF2-40B4-BE49-F238E27FC236}">
                  <a16:creationId xmlns:a16="http://schemas.microsoft.com/office/drawing/2014/main" id="{C4B2EB50-BB0B-BD80-9008-1C6C3529B255}"/>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68" name="Freihandform: Form 67">
              <a:extLst>
                <a:ext uri="{FF2B5EF4-FFF2-40B4-BE49-F238E27FC236}">
                  <a16:creationId xmlns:a16="http://schemas.microsoft.com/office/drawing/2014/main" id="{2248F2D5-2BBF-A57C-C5FC-E17565AC35D1}"/>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69" name="Freihandform: Form 68">
              <a:extLst>
                <a:ext uri="{FF2B5EF4-FFF2-40B4-BE49-F238E27FC236}">
                  <a16:creationId xmlns:a16="http://schemas.microsoft.com/office/drawing/2014/main" id="{576C860B-7A99-39C2-4C4F-491C803EAFDA}"/>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70" name="Freihandform: Form 69">
              <a:extLst>
                <a:ext uri="{FF2B5EF4-FFF2-40B4-BE49-F238E27FC236}">
                  <a16:creationId xmlns:a16="http://schemas.microsoft.com/office/drawing/2014/main" id="{2345032B-9607-14F6-6618-6CAC69872516}"/>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71" name="Freihandform: Form 70">
              <a:extLst>
                <a:ext uri="{FF2B5EF4-FFF2-40B4-BE49-F238E27FC236}">
                  <a16:creationId xmlns:a16="http://schemas.microsoft.com/office/drawing/2014/main" id="{0868F094-CC4E-EF68-D9E5-C917631AA7AF}"/>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72" name="Freihandform: Form 71">
              <a:extLst>
                <a:ext uri="{FF2B5EF4-FFF2-40B4-BE49-F238E27FC236}">
                  <a16:creationId xmlns:a16="http://schemas.microsoft.com/office/drawing/2014/main" id="{4C29159B-06FD-B0A3-4CCD-D241494682A3}"/>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73" name="Freihandform: Form 72">
              <a:extLst>
                <a:ext uri="{FF2B5EF4-FFF2-40B4-BE49-F238E27FC236}">
                  <a16:creationId xmlns:a16="http://schemas.microsoft.com/office/drawing/2014/main" id="{9E675A59-DA4C-D79C-9A73-46C9E1F28CF2}"/>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74" name="Freihandform: Form 73">
              <a:extLst>
                <a:ext uri="{FF2B5EF4-FFF2-40B4-BE49-F238E27FC236}">
                  <a16:creationId xmlns:a16="http://schemas.microsoft.com/office/drawing/2014/main" id="{F6202ED4-B78A-01FC-F6D9-ABE36E6A1DD0}"/>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75" name="Freihandform: Form 74">
              <a:extLst>
                <a:ext uri="{FF2B5EF4-FFF2-40B4-BE49-F238E27FC236}">
                  <a16:creationId xmlns:a16="http://schemas.microsoft.com/office/drawing/2014/main" id="{094FAAF9-948C-147B-F920-FBE47F4F587F}"/>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80" name="Freihandform: Form 79">
              <a:extLst>
                <a:ext uri="{FF2B5EF4-FFF2-40B4-BE49-F238E27FC236}">
                  <a16:creationId xmlns:a16="http://schemas.microsoft.com/office/drawing/2014/main" id="{2C55D9DE-32BC-3CE1-4C4C-710EA6C6C30D}"/>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81" name="Freihandform: Form 80">
              <a:extLst>
                <a:ext uri="{FF2B5EF4-FFF2-40B4-BE49-F238E27FC236}">
                  <a16:creationId xmlns:a16="http://schemas.microsoft.com/office/drawing/2014/main" id="{38E4B023-1652-3732-7C56-305F9D700FE8}"/>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86" name="Freihandform: Form 85">
              <a:extLst>
                <a:ext uri="{FF2B5EF4-FFF2-40B4-BE49-F238E27FC236}">
                  <a16:creationId xmlns:a16="http://schemas.microsoft.com/office/drawing/2014/main" id="{BFE20A6B-9D0A-9A9D-955B-70DC63DD68BF}"/>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87" name="Freihandform: Form 86">
              <a:extLst>
                <a:ext uri="{FF2B5EF4-FFF2-40B4-BE49-F238E27FC236}">
                  <a16:creationId xmlns:a16="http://schemas.microsoft.com/office/drawing/2014/main" id="{4A984588-5BED-40ED-A0A4-F7BFD9C1EA6C}"/>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88" name="Freihandform: Form 87">
              <a:extLst>
                <a:ext uri="{FF2B5EF4-FFF2-40B4-BE49-F238E27FC236}">
                  <a16:creationId xmlns:a16="http://schemas.microsoft.com/office/drawing/2014/main" id="{1D63B714-FC05-6033-0C5D-6A8EBDDBC76B}"/>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89" name="Freihandform: Form 88">
              <a:extLst>
                <a:ext uri="{FF2B5EF4-FFF2-40B4-BE49-F238E27FC236}">
                  <a16:creationId xmlns:a16="http://schemas.microsoft.com/office/drawing/2014/main" id="{0A128261-461E-9833-527A-06AF283E7572}"/>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90" name="Freihandform: Form 89">
              <a:extLst>
                <a:ext uri="{FF2B5EF4-FFF2-40B4-BE49-F238E27FC236}">
                  <a16:creationId xmlns:a16="http://schemas.microsoft.com/office/drawing/2014/main" id="{493E1AB4-8F7F-32A3-7034-977C51FAC00F}"/>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91" name="Freihandform: Form 90">
              <a:extLst>
                <a:ext uri="{FF2B5EF4-FFF2-40B4-BE49-F238E27FC236}">
                  <a16:creationId xmlns:a16="http://schemas.microsoft.com/office/drawing/2014/main" id="{C87EB652-C1C3-049D-A6D5-5FB7BFD7F56E}"/>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92" name="Freihandform: Form 91">
              <a:extLst>
                <a:ext uri="{FF2B5EF4-FFF2-40B4-BE49-F238E27FC236}">
                  <a16:creationId xmlns:a16="http://schemas.microsoft.com/office/drawing/2014/main" id="{4EBFCE7E-DCE5-2A9A-40DB-9DB860D18974}"/>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93" name="Freihandform: Form 92">
              <a:extLst>
                <a:ext uri="{FF2B5EF4-FFF2-40B4-BE49-F238E27FC236}">
                  <a16:creationId xmlns:a16="http://schemas.microsoft.com/office/drawing/2014/main" id="{3FDECAB6-C3FC-75DE-F3D6-B90AE2255FA4}"/>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94" name="Freihandform: Form 93">
              <a:extLst>
                <a:ext uri="{FF2B5EF4-FFF2-40B4-BE49-F238E27FC236}">
                  <a16:creationId xmlns:a16="http://schemas.microsoft.com/office/drawing/2014/main" id="{E8D372CA-0663-9EE5-1103-D9D4AD4184D9}"/>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95" name="Freihandform: Form 94">
              <a:extLst>
                <a:ext uri="{FF2B5EF4-FFF2-40B4-BE49-F238E27FC236}">
                  <a16:creationId xmlns:a16="http://schemas.microsoft.com/office/drawing/2014/main" id="{AC33F276-AAC3-825E-05A0-1EEDD9465C94}"/>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96" name="Freihandform: Form 95">
              <a:extLst>
                <a:ext uri="{FF2B5EF4-FFF2-40B4-BE49-F238E27FC236}">
                  <a16:creationId xmlns:a16="http://schemas.microsoft.com/office/drawing/2014/main" id="{E01693D2-F4AD-537C-74C1-5D609C412E1B}"/>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97" name="Freihandform: Form 96">
              <a:extLst>
                <a:ext uri="{FF2B5EF4-FFF2-40B4-BE49-F238E27FC236}">
                  <a16:creationId xmlns:a16="http://schemas.microsoft.com/office/drawing/2014/main" id="{E5F02D40-8F9B-A667-AF2C-55594D395E97}"/>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98" name="Freihandform: Form 97">
              <a:extLst>
                <a:ext uri="{FF2B5EF4-FFF2-40B4-BE49-F238E27FC236}">
                  <a16:creationId xmlns:a16="http://schemas.microsoft.com/office/drawing/2014/main" id="{3E8EC9F6-B9D5-3D6A-0660-679B8F341C5D}"/>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99" name="Freihandform: Form 98">
              <a:extLst>
                <a:ext uri="{FF2B5EF4-FFF2-40B4-BE49-F238E27FC236}">
                  <a16:creationId xmlns:a16="http://schemas.microsoft.com/office/drawing/2014/main" id="{A7419531-C876-8636-F8C8-7AF7878D3528}"/>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100" name="Freihandform: Form 99">
              <a:extLst>
                <a:ext uri="{FF2B5EF4-FFF2-40B4-BE49-F238E27FC236}">
                  <a16:creationId xmlns:a16="http://schemas.microsoft.com/office/drawing/2014/main" id="{F0BA6492-DAD5-A9C9-C21A-AC0D2C710C13}"/>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2674910071"/>
      </p:ext>
    </p:extLst>
  </p:cSld>
  <p:clrMapOvr>
    <a:masterClrMapping/>
  </p:clrMapOvr>
  <p:extLst>
    <p:ext uri="{DCECCB84-F9BA-43D5-87BE-67443E8EF086}">
      <p15:sldGuideLst xmlns:p15="http://schemas.microsoft.com/office/powerpoint/2012/main">
        <p15:guide id="3" orient="horz" pos="754" userDrawn="1">
          <p15:clr>
            <a:srgbClr val="E3000F"/>
          </p15:clr>
        </p15:guide>
        <p15:guide id="4" pos="2502" userDrawn="1">
          <p15:clr>
            <a:srgbClr val="E3000F"/>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cons 5 Themen">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791EB322-9A31-EBAB-44FB-71986567A512}"/>
              </a:ext>
            </a:extLst>
          </p:cNvPr>
          <p:cNvSpPr>
            <a:spLocks noGrp="1"/>
          </p:cNvSpPr>
          <p:nvPr>
            <p:ph type="pic" sz="quarter" idx="12" hasCustomPrompt="1"/>
          </p:nvPr>
        </p:nvSpPr>
        <p:spPr>
          <a:xfrm>
            <a:off x="0" y="0"/>
            <a:ext cx="3975100" cy="6858000"/>
          </a:xfrm>
        </p:spPr>
        <p:txBody>
          <a:bodyPr anchor="ctr"/>
          <a:lstStyle>
            <a:lvl1pPr marL="0" indent="0" algn="ctr">
              <a:spcAft>
                <a:spcPts val="0"/>
              </a:spcAft>
              <a:buNone/>
              <a:defRPr/>
            </a:lvl1pPr>
          </a:lstStyle>
          <a:p>
            <a:r>
              <a:rPr lang="de-DE" dirty="0"/>
              <a:t>Bild durch Klicken auf Symbol hinzufügen </a:t>
            </a:r>
            <a:br>
              <a:rPr lang="de-DE" dirty="0"/>
            </a:br>
            <a:r>
              <a:rPr lang="de-DE" dirty="0"/>
              <a:t>und anschließend „In den Hintergrund“ platzieren (rechte Maustaste) </a:t>
            </a:r>
          </a:p>
        </p:txBody>
      </p:sp>
      <p:sp>
        <p:nvSpPr>
          <p:cNvPr id="50" name="Rechteck 49">
            <a:extLst>
              <a:ext uri="{FF2B5EF4-FFF2-40B4-BE49-F238E27FC236}">
                <a16:creationId xmlns:a16="http://schemas.microsoft.com/office/drawing/2014/main" id="{9C4D3785-EE77-F777-369F-9384F8FAAB13}"/>
              </a:ext>
            </a:extLst>
          </p:cNvPr>
          <p:cNvSpPr>
            <a:spLocks/>
          </p:cNvSpPr>
          <p:nvPr/>
        </p:nvSpPr>
        <p:spPr>
          <a:xfrm>
            <a:off x="3975100" y="1196975"/>
            <a:ext cx="2738967" cy="28305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1" name="Rechteck 50">
            <a:extLst>
              <a:ext uri="{FF2B5EF4-FFF2-40B4-BE49-F238E27FC236}">
                <a16:creationId xmlns:a16="http://schemas.microsoft.com/office/drawing/2014/main" id="{0EDCF079-1C1A-6BCA-1E68-3DB8676FCF7A}"/>
              </a:ext>
            </a:extLst>
          </p:cNvPr>
          <p:cNvSpPr>
            <a:spLocks/>
          </p:cNvSpPr>
          <p:nvPr/>
        </p:nvSpPr>
        <p:spPr>
          <a:xfrm>
            <a:off x="6714067" y="1196975"/>
            <a:ext cx="2738967" cy="283051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2" name="Rechteck 51">
            <a:extLst>
              <a:ext uri="{FF2B5EF4-FFF2-40B4-BE49-F238E27FC236}">
                <a16:creationId xmlns:a16="http://schemas.microsoft.com/office/drawing/2014/main" id="{7F1867E9-EF4C-CDBD-D8FC-E3A228BB43A2}"/>
              </a:ext>
            </a:extLst>
          </p:cNvPr>
          <p:cNvSpPr>
            <a:spLocks/>
          </p:cNvSpPr>
          <p:nvPr/>
        </p:nvSpPr>
        <p:spPr>
          <a:xfrm>
            <a:off x="9453034" y="1196975"/>
            <a:ext cx="2738967" cy="2830513"/>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Freihandform: Form 13">
            <a:extLst>
              <a:ext uri="{FF2B5EF4-FFF2-40B4-BE49-F238E27FC236}">
                <a16:creationId xmlns:a16="http://schemas.microsoft.com/office/drawing/2014/main" id="{5E8DBEFA-9BCF-29B5-887C-D485CAD5A4C5}"/>
              </a:ext>
            </a:extLst>
          </p:cNvPr>
          <p:cNvSpPr>
            <a:spLocks/>
          </p:cNvSpPr>
          <p:nvPr userDrawn="1"/>
        </p:nvSpPr>
        <p:spPr>
          <a:xfrm>
            <a:off x="3975100" y="4027488"/>
            <a:ext cx="4108450" cy="2830513"/>
          </a:xfrm>
          <a:custGeom>
            <a:avLst/>
            <a:gdLst>
              <a:gd name="connsiteX0" fmla="*/ 0 w 8216901"/>
              <a:gd name="connsiteY0" fmla="*/ 0 h 2830513"/>
              <a:gd name="connsiteX1" fmla="*/ 2738967 w 8216901"/>
              <a:gd name="connsiteY1" fmla="*/ 0 h 2830513"/>
              <a:gd name="connsiteX2" fmla="*/ 5477934 w 8216901"/>
              <a:gd name="connsiteY2" fmla="*/ 0 h 2830513"/>
              <a:gd name="connsiteX3" fmla="*/ 8216901 w 8216901"/>
              <a:gd name="connsiteY3" fmla="*/ 0 h 2830513"/>
              <a:gd name="connsiteX4" fmla="*/ 8216901 w 8216901"/>
              <a:gd name="connsiteY4" fmla="*/ 2830513 h 2830513"/>
              <a:gd name="connsiteX5" fmla="*/ 5477934 w 8216901"/>
              <a:gd name="connsiteY5" fmla="*/ 2830513 h 2830513"/>
              <a:gd name="connsiteX6" fmla="*/ 2738967 w 8216901"/>
              <a:gd name="connsiteY6" fmla="*/ 2830513 h 2830513"/>
              <a:gd name="connsiteX7" fmla="*/ 0 w 8216901"/>
              <a:gd name="connsiteY7" fmla="*/ 2830513 h 283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6901" h="2830513">
                <a:moveTo>
                  <a:pt x="0" y="0"/>
                </a:moveTo>
                <a:lnTo>
                  <a:pt x="2738967" y="0"/>
                </a:lnTo>
                <a:lnTo>
                  <a:pt x="5477934" y="0"/>
                </a:lnTo>
                <a:lnTo>
                  <a:pt x="8216901" y="0"/>
                </a:lnTo>
                <a:lnTo>
                  <a:pt x="8216901" y="2830513"/>
                </a:lnTo>
                <a:lnTo>
                  <a:pt x="5477934" y="2830513"/>
                </a:lnTo>
                <a:lnTo>
                  <a:pt x="2738967" y="2830513"/>
                </a:lnTo>
                <a:lnTo>
                  <a:pt x="0" y="2830513"/>
                </a:lnTo>
                <a:close/>
              </a:path>
            </a:pathLst>
          </a:custGeom>
          <a:solidFill>
            <a:srgbClr val="93C6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6" name="Freihandform: Form 15">
            <a:extLst>
              <a:ext uri="{FF2B5EF4-FFF2-40B4-BE49-F238E27FC236}">
                <a16:creationId xmlns:a16="http://schemas.microsoft.com/office/drawing/2014/main" id="{3880B11A-3AA5-13CE-DDA4-FAA2AE423247}"/>
              </a:ext>
            </a:extLst>
          </p:cNvPr>
          <p:cNvSpPr>
            <a:spLocks/>
          </p:cNvSpPr>
          <p:nvPr userDrawn="1"/>
        </p:nvSpPr>
        <p:spPr>
          <a:xfrm>
            <a:off x="8083550" y="4027488"/>
            <a:ext cx="4108450" cy="2830513"/>
          </a:xfrm>
          <a:custGeom>
            <a:avLst/>
            <a:gdLst>
              <a:gd name="connsiteX0" fmla="*/ 0 w 8216901"/>
              <a:gd name="connsiteY0" fmla="*/ 0 h 2830513"/>
              <a:gd name="connsiteX1" fmla="*/ 2738967 w 8216901"/>
              <a:gd name="connsiteY1" fmla="*/ 0 h 2830513"/>
              <a:gd name="connsiteX2" fmla="*/ 5477934 w 8216901"/>
              <a:gd name="connsiteY2" fmla="*/ 0 h 2830513"/>
              <a:gd name="connsiteX3" fmla="*/ 8216901 w 8216901"/>
              <a:gd name="connsiteY3" fmla="*/ 0 h 2830513"/>
              <a:gd name="connsiteX4" fmla="*/ 8216901 w 8216901"/>
              <a:gd name="connsiteY4" fmla="*/ 2830513 h 2830513"/>
              <a:gd name="connsiteX5" fmla="*/ 5477934 w 8216901"/>
              <a:gd name="connsiteY5" fmla="*/ 2830513 h 2830513"/>
              <a:gd name="connsiteX6" fmla="*/ 2738967 w 8216901"/>
              <a:gd name="connsiteY6" fmla="*/ 2830513 h 2830513"/>
              <a:gd name="connsiteX7" fmla="*/ 0 w 8216901"/>
              <a:gd name="connsiteY7" fmla="*/ 2830513 h 283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6901" h="2830513">
                <a:moveTo>
                  <a:pt x="0" y="0"/>
                </a:moveTo>
                <a:lnTo>
                  <a:pt x="2738967" y="0"/>
                </a:lnTo>
                <a:lnTo>
                  <a:pt x="5477934" y="0"/>
                </a:lnTo>
                <a:lnTo>
                  <a:pt x="8216901" y="0"/>
                </a:lnTo>
                <a:lnTo>
                  <a:pt x="8216901" y="2830513"/>
                </a:lnTo>
                <a:lnTo>
                  <a:pt x="5477934" y="2830513"/>
                </a:lnTo>
                <a:lnTo>
                  <a:pt x="2738967" y="2830513"/>
                </a:lnTo>
                <a:lnTo>
                  <a:pt x="0" y="283051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2" name="Rechteck 1">
            <a:extLst>
              <a:ext uri="{FF2B5EF4-FFF2-40B4-BE49-F238E27FC236}">
                <a16:creationId xmlns:a16="http://schemas.microsoft.com/office/drawing/2014/main" id="{8D67CD5C-B7B1-DC6B-72B5-49DCEDD90966}"/>
              </a:ext>
            </a:extLst>
          </p:cNvPr>
          <p:cNvSpPr>
            <a:spLocks/>
          </p:cNvSpPr>
          <p:nvPr userDrawn="1"/>
        </p:nvSpPr>
        <p:spPr>
          <a:xfrm>
            <a:off x="3975100" y="1196975"/>
            <a:ext cx="2738967" cy="28305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D75008E0-5966-0B97-A8B5-89BDE031DD62}"/>
              </a:ext>
            </a:extLst>
          </p:cNvPr>
          <p:cNvSpPr>
            <a:spLocks/>
          </p:cNvSpPr>
          <p:nvPr userDrawn="1"/>
        </p:nvSpPr>
        <p:spPr>
          <a:xfrm>
            <a:off x="6714067" y="1196975"/>
            <a:ext cx="2738967" cy="283051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a:extLst>
              <a:ext uri="{FF2B5EF4-FFF2-40B4-BE49-F238E27FC236}">
                <a16:creationId xmlns:a16="http://schemas.microsoft.com/office/drawing/2014/main" id="{3676A37B-CBA6-D13F-F128-55F8E85C45BB}"/>
              </a:ext>
            </a:extLst>
          </p:cNvPr>
          <p:cNvSpPr>
            <a:spLocks/>
          </p:cNvSpPr>
          <p:nvPr userDrawn="1"/>
        </p:nvSpPr>
        <p:spPr>
          <a:xfrm>
            <a:off x="9453034" y="1196975"/>
            <a:ext cx="2738967" cy="2830513"/>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6" name="Freihandform: Form 65">
            <a:extLst>
              <a:ext uri="{FF2B5EF4-FFF2-40B4-BE49-F238E27FC236}">
                <a16:creationId xmlns:a16="http://schemas.microsoft.com/office/drawing/2014/main" id="{FB5322C2-0C0F-C1A3-9504-547F52DCD755}"/>
              </a:ext>
            </a:extLst>
          </p:cNvPr>
          <p:cNvSpPr>
            <a:spLocks/>
          </p:cNvSpPr>
          <p:nvPr/>
        </p:nvSpPr>
        <p:spPr>
          <a:xfrm>
            <a:off x="3975100" y="4027488"/>
            <a:ext cx="4108450" cy="2830513"/>
          </a:xfrm>
          <a:custGeom>
            <a:avLst/>
            <a:gdLst>
              <a:gd name="connsiteX0" fmla="*/ 0 w 8216901"/>
              <a:gd name="connsiteY0" fmla="*/ 0 h 2830513"/>
              <a:gd name="connsiteX1" fmla="*/ 2738967 w 8216901"/>
              <a:gd name="connsiteY1" fmla="*/ 0 h 2830513"/>
              <a:gd name="connsiteX2" fmla="*/ 5477934 w 8216901"/>
              <a:gd name="connsiteY2" fmla="*/ 0 h 2830513"/>
              <a:gd name="connsiteX3" fmla="*/ 8216901 w 8216901"/>
              <a:gd name="connsiteY3" fmla="*/ 0 h 2830513"/>
              <a:gd name="connsiteX4" fmla="*/ 8216901 w 8216901"/>
              <a:gd name="connsiteY4" fmla="*/ 2830513 h 2830513"/>
              <a:gd name="connsiteX5" fmla="*/ 5477934 w 8216901"/>
              <a:gd name="connsiteY5" fmla="*/ 2830513 h 2830513"/>
              <a:gd name="connsiteX6" fmla="*/ 2738967 w 8216901"/>
              <a:gd name="connsiteY6" fmla="*/ 2830513 h 2830513"/>
              <a:gd name="connsiteX7" fmla="*/ 0 w 8216901"/>
              <a:gd name="connsiteY7" fmla="*/ 2830513 h 283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6901" h="2830513">
                <a:moveTo>
                  <a:pt x="0" y="0"/>
                </a:moveTo>
                <a:lnTo>
                  <a:pt x="2738967" y="0"/>
                </a:lnTo>
                <a:lnTo>
                  <a:pt x="5477934" y="0"/>
                </a:lnTo>
                <a:lnTo>
                  <a:pt x="8216901" y="0"/>
                </a:lnTo>
                <a:lnTo>
                  <a:pt x="8216901" y="2830513"/>
                </a:lnTo>
                <a:lnTo>
                  <a:pt x="5477934" y="2830513"/>
                </a:lnTo>
                <a:lnTo>
                  <a:pt x="2738967" y="2830513"/>
                </a:lnTo>
                <a:lnTo>
                  <a:pt x="0" y="2830513"/>
                </a:lnTo>
                <a:close/>
              </a:path>
            </a:pathLst>
          </a:custGeom>
          <a:solidFill>
            <a:srgbClr val="93C6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67" name="Freihandform: Form 66">
            <a:extLst>
              <a:ext uri="{FF2B5EF4-FFF2-40B4-BE49-F238E27FC236}">
                <a16:creationId xmlns:a16="http://schemas.microsoft.com/office/drawing/2014/main" id="{527C8353-8E78-2042-A5EE-9A51614C366E}"/>
              </a:ext>
            </a:extLst>
          </p:cNvPr>
          <p:cNvSpPr>
            <a:spLocks/>
          </p:cNvSpPr>
          <p:nvPr/>
        </p:nvSpPr>
        <p:spPr>
          <a:xfrm>
            <a:off x="8083550" y="4027488"/>
            <a:ext cx="4108450" cy="2830513"/>
          </a:xfrm>
          <a:custGeom>
            <a:avLst/>
            <a:gdLst>
              <a:gd name="connsiteX0" fmla="*/ 0 w 8216901"/>
              <a:gd name="connsiteY0" fmla="*/ 0 h 2830513"/>
              <a:gd name="connsiteX1" fmla="*/ 2738967 w 8216901"/>
              <a:gd name="connsiteY1" fmla="*/ 0 h 2830513"/>
              <a:gd name="connsiteX2" fmla="*/ 5477934 w 8216901"/>
              <a:gd name="connsiteY2" fmla="*/ 0 h 2830513"/>
              <a:gd name="connsiteX3" fmla="*/ 8216901 w 8216901"/>
              <a:gd name="connsiteY3" fmla="*/ 0 h 2830513"/>
              <a:gd name="connsiteX4" fmla="*/ 8216901 w 8216901"/>
              <a:gd name="connsiteY4" fmla="*/ 2830513 h 2830513"/>
              <a:gd name="connsiteX5" fmla="*/ 5477934 w 8216901"/>
              <a:gd name="connsiteY5" fmla="*/ 2830513 h 2830513"/>
              <a:gd name="connsiteX6" fmla="*/ 2738967 w 8216901"/>
              <a:gd name="connsiteY6" fmla="*/ 2830513 h 2830513"/>
              <a:gd name="connsiteX7" fmla="*/ 0 w 8216901"/>
              <a:gd name="connsiteY7" fmla="*/ 2830513 h 283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6901" h="2830513">
                <a:moveTo>
                  <a:pt x="0" y="0"/>
                </a:moveTo>
                <a:lnTo>
                  <a:pt x="2738967" y="0"/>
                </a:lnTo>
                <a:lnTo>
                  <a:pt x="5477934" y="0"/>
                </a:lnTo>
                <a:lnTo>
                  <a:pt x="8216901" y="0"/>
                </a:lnTo>
                <a:lnTo>
                  <a:pt x="8216901" y="2830513"/>
                </a:lnTo>
                <a:lnTo>
                  <a:pt x="5477934" y="2830513"/>
                </a:lnTo>
                <a:lnTo>
                  <a:pt x="2738967" y="2830513"/>
                </a:lnTo>
                <a:lnTo>
                  <a:pt x="0" y="283051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5" name="Textplatzhalter 13">
            <a:extLst>
              <a:ext uri="{FF2B5EF4-FFF2-40B4-BE49-F238E27FC236}">
                <a16:creationId xmlns:a16="http://schemas.microsoft.com/office/drawing/2014/main" id="{B43ADADF-68D1-84E2-6CA7-ACC928FE922A}"/>
              </a:ext>
            </a:extLst>
          </p:cNvPr>
          <p:cNvSpPr>
            <a:spLocks noGrp="1"/>
          </p:cNvSpPr>
          <p:nvPr>
            <p:ph type="body" sz="quarter" idx="28" hasCustomPrompt="1"/>
          </p:nvPr>
        </p:nvSpPr>
        <p:spPr>
          <a:xfrm>
            <a:off x="-827497" y="4281714"/>
            <a:ext cx="4575583" cy="2808859"/>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8" name="Textplatzhalter 263">
            <a:extLst>
              <a:ext uri="{FF2B5EF4-FFF2-40B4-BE49-F238E27FC236}">
                <a16:creationId xmlns:a16="http://schemas.microsoft.com/office/drawing/2014/main" id="{E6E6EF83-FD70-0368-E387-FBB23F4667F0}"/>
              </a:ext>
            </a:extLst>
          </p:cNvPr>
          <p:cNvSpPr>
            <a:spLocks noGrp="1"/>
          </p:cNvSpPr>
          <p:nvPr>
            <p:ph type="body" sz="quarter" idx="29" hasCustomPrompt="1"/>
          </p:nvPr>
        </p:nvSpPr>
        <p:spPr>
          <a:xfrm>
            <a:off x="-1464540" y="4631690"/>
            <a:ext cx="4575582" cy="2814139"/>
          </a:xfrm>
          <a:blipFill>
            <a:blip r:embed="rId4">
              <a:extLst>
                <a:ext uri="{96DAC541-7B7A-43D3-8B79-37D633B846F1}">
                  <asvg:svgBlip xmlns:asvg="http://schemas.microsoft.com/office/drawing/2016/SVG/main" r:embed="rId5"/>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76" name="Textplatzhalter 75">
            <a:extLst>
              <a:ext uri="{FF2B5EF4-FFF2-40B4-BE49-F238E27FC236}">
                <a16:creationId xmlns:a16="http://schemas.microsoft.com/office/drawing/2014/main" id="{85765B92-0099-EA5F-6A7F-05FAFE6C7C38}"/>
              </a:ext>
            </a:extLst>
          </p:cNvPr>
          <p:cNvSpPr>
            <a:spLocks noGrp="1"/>
          </p:cNvSpPr>
          <p:nvPr>
            <p:ph type="body" sz="quarter" idx="35" hasCustomPrompt="1"/>
          </p:nvPr>
        </p:nvSpPr>
        <p:spPr>
          <a:xfrm>
            <a:off x="4202114" y="2462601"/>
            <a:ext cx="2284938" cy="523220"/>
          </a:xfrm>
        </p:spPr>
        <p:txBody>
          <a:bodyPr anchor="ctr">
            <a:spAutoFit/>
          </a:bodyPr>
          <a:lstStyle>
            <a:lvl1pPr marL="0" indent="0" algn="ctr">
              <a:buNone/>
              <a:defRPr sz="1400" b="1"/>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Hier steht der erste Punkt</a:t>
            </a:r>
          </a:p>
        </p:txBody>
      </p:sp>
      <p:sp>
        <p:nvSpPr>
          <p:cNvPr id="77" name="Textplatzhalter 75">
            <a:extLst>
              <a:ext uri="{FF2B5EF4-FFF2-40B4-BE49-F238E27FC236}">
                <a16:creationId xmlns:a16="http://schemas.microsoft.com/office/drawing/2014/main" id="{DB65B872-0005-0B03-F6C8-3AA959B84CA1}"/>
              </a:ext>
            </a:extLst>
          </p:cNvPr>
          <p:cNvSpPr>
            <a:spLocks noGrp="1"/>
          </p:cNvSpPr>
          <p:nvPr>
            <p:ph type="body" sz="quarter" idx="36" hasCustomPrompt="1"/>
          </p:nvPr>
        </p:nvSpPr>
        <p:spPr>
          <a:xfrm>
            <a:off x="4202114" y="3037583"/>
            <a:ext cx="2284938" cy="646331"/>
          </a:xfrm>
        </p:spPr>
        <p:txBody>
          <a:bodyPr anchor="t">
            <a:spAutoFit/>
          </a:bodyPr>
          <a:lstStyle>
            <a:lvl1pPr marL="0" indent="0" algn="ctr">
              <a:buNone/>
              <a:defRPr sz="1200" b="0"/>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Über den Inhaltsplatzhalter (‚Piktogramme‘) ein passendes Icon auswählen + rot einfärben</a:t>
            </a:r>
          </a:p>
        </p:txBody>
      </p:sp>
      <p:sp>
        <p:nvSpPr>
          <p:cNvPr id="78" name="Textplatzhalter 75">
            <a:extLst>
              <a:ext uri="{FF2B5EF4-FFF2-40B4-BE49-F238E27FC236}">
                <a16:creationId xmlns:a16="http://schemas.microsoft.com/office/drawing/2014/main" id="{DDC43C6F-272D-7CB9-6145-D99B4275817E}"/>
              </a:ext>
            </a:extLst>
          </p:cNvPr>
          <p:cNvSpPr>
            <a:spLocks noGrp="1"/>
          </p:cNvSpPr>
          <p:nvPr>
            <p:ph type="body" sz="quarter" idx="37" hasCustomPrompt="1"/>
          </p:nvPr>
        </p:nvSpPr>
        <p:spPr>
          <a:xfrm>
            <a:off x="6941081" y="2462601"/>
            <a:ext cx="2284938" cy="523220"/>
          </a:xfrm>
        </p:spPr>
        <p:txBody>
          <a:bodyPr anchor="ctr">
            <a:spAutoFit/>
          </a:bodyPr>
          <a:lstStyle>
            <a:lvl1pPr marL="0" indent="0" algn="ctr">
              <a:buNone/>
              <a:defRPr sz="1400" b="1"/>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Hier steht der zweite Punkt</a:t>
            </a:r>
          </a:p>
        </p:txBody>
      </p:sp>
      <p:sp>
        <p:nvSpPr>
          <p:cNvPr id="79" name="Textplatzhalter 75">
            <a:extLst>
              <a:ext uri="{FF2B5EF4-FFF2-40B4-BE49-F238E27FC236}">
                <a16:creationId xmlns:a16="http://schemas.microsoft.com/office/drawing/2014/main" id="{AF691627-B451-7C14-7495-78A55BD5C402}"/>
              </a:ext>
            </a:extLst>
          </p:cNvPr>
          <p:cNvSpPr>
            <a:spLocks noGrp="1"/>
          </p:cNvSpPr>
          <p:nvPr>
            <p:ph type="body" sz="quarter" idx="38" hasCustomPrompt="1"/>
          </p:nvPr>
        </p:nvSpPr>
        <p:spPr>
          <a:xfrm>
            <a:off x="6941081" y="3037583"/>
            <a:ext cx="2284938" cy="646331"/>
          </a:xfrm>
        </p:spPr>
        <p:txBody>
          <a:bodyPr anchor="t">
            <a:spAutoFit/>
          </a:bodyPr>
          <a:lstStyle>
            <a:lvl1pPr marL="0" indent="0" algn="ctr">
              <a:buNone/>
              <a:defRPr sz="1200" b="0"/>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Über den Inhaltsplatzhalter (‚Piktogramme‘) ein passendes Icon auswählen + rot einfärben</a:t>
            </a:r>
          </a:p>
        </p:txBody>
      </p:sp>
      <p:sp>
        <p:nvSpPr>
          <p:cNvPr id="80" name="Textplatzhalter 75">
            <a:extLst>
              <a:ext uri="{FF2B5EF4-FFF2-40B4-BE49-F238E27FC236}">
                <a16:creationId xmlns:a16="http://schemas.microsoft.com/office/drawing/2014/main" id="{8C724BA7-DB93-2BB8-33E8-96F5D114B7DA}"/>
              </a:ext>
            </a:extLst>
          </p:cNvPr>
          <p:cNvSpPr>
            <a:spLocks noGrp="1"/>
          </p:cNvSpPr>
          <p:nvPr>
            <p:ph type="body" sz="quarter" idx="39" hasCustomPrompt="1"/>
          </p:nvPr>
        </p:nvSpPr>
        <p:spPr>
          <a:xfrm>
            <a:off x="9682265" y="2462601"/>
            <a:ext cx="2284938" cy="523220"/>
          </a:xfrm>
        </p:spPr>
        <p:txBody>
          <a:bodyPr anchor="ctr">
            <a:spAutoFit/>
          </a:bodyPr>
          <a:lstStyle>
            <a:lvl1pPr marL="0" indent="0" algn="ctr">
              <a:buNone/>
              <a:defRPr sz="1400" b="1"/>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Hier steht der dritte Punkt</a:t>
            </a:r>
          </a:p>
        </p:txBody>
      </p:sp>
      <p:sp>
        <p:nvSpPr>
          <p:cNvPr id="81" name="Textplatzhalter 75">
            <a:extLst>
              <a:ext uri="{FF2B5EF4-FFF2-40B4-BE49-F238E27FC236}">
                <a16:creationId xmlns:a16="http://schemas.microsoft.com/office/drawing/2014/main" id="{AAC0AABC-6A5C-C038-FDFF-AB4D6ECFB742}"/>
              </a:ext>
            </a:extLst>
          </p:cNvPr>
          <p:cNvSpPr>
            <a:spLocks noGrp="1"/>
          </p:cNvSpPr>
          <p:nvPr>
            <p:ph type="body" sz="quarter" idx="40" hasCustomPrompt="1"/>
          </p:nvPr>
        </p:nvSpPr>
        <p:spPr>
          <a:xfrm>
            <a:off x="9682265" y="3037583"/>
            <a:ext cx="2284938" cy="646331"/>
          </a:xfrm>
        </p:spPr>
        <p:txBody>
          <a:bodyPr anchor="t">
            <a:spAutoFit/>
          </a:bodyPr>
          <a:lstStyle>
            <a:lvl1pPr marL="0" indent="0" algn="ctr">
              <a:buNone/>
              <a:defRPr sz="1200" b="0"/>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Über den Inhaltsplatzhalter (‚Piktogramme‘) ein passendes Icon auswählen + rot einfärben</a:t>
            </a:r>
          </a:p>
        </p:txBody>
      </p:sp>
      <p:sp>
        <p:nvSpPr>
          <p:cNvPr id="82" name="Textplatzhalter 75">
            <a:extLst>
              <a:ext uri="{FF2B5EF4-FFF2-40B4-BE49-F238E27FC236}">
                <a16:creationId xmlns:a16="http://schemas.microsoft.com/office/drawing/2014/main" id="{9700F73F-421E-ACAC-EC04-2458A983FB8D}"/>
              </a:ext>
            </a:extLst>
          </p:cNvPr>
          <p:cNvSpPr>
            <a:spLocks noGrp="1"/>
          </p:cNvSpPr>
          <p:nvPr>
            <p:ph type="body" sz="quarter" idx="41" hasCustomPrompt="1"/>
          </p:nvPr>
        </p:nvSpPr>
        <p:spPr>
          <a:xfrm>
            <a:off x="8310562" y="5400835"/>
            <a:ext cx="3654426" cy="307777"/>
          </a:xfrm>
        </p:spPr>
        <p:txBody>
          <a:bodyPr anchor="ctr">
            <a:spAutoFit/>
          </a:bodyPr>
          <a:lstStyle>
            <a:lvl1pPr marL="0" indent="0" algn="ctr">
              <a:buNone/>
              <a:defRPr sz="1400" b="1"/>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Hier steht der fünfte Punkt</a:t>
            </a:r>
          </a:p>
        </p:txBody>
      </p:sp>
      <p:sp>
        <p:nvSpPr>
          <p:cNvPr id="83" name="Textplatzhalter 75">
            <a:extLst>
              <a:ext uri="{FF2B5EF4-FFF2-40B4-BE49-F238E27FC236}">
                <a16:creationId xmlns:a16="http://schemas.microsoft.com/office/drawing/2014/main" id="{577590B5-0564-2DB9-17FE-5BBA01D90BAC}"/>
              </a:ext>
            </a:extLst>
          </p:cNvPr>
          <p:cNvSpPr>
            <a:spLocks noGrp="1"/>
          </p:cNvSpPr>
          <p:nvPr>
            <p:ph type="body" sz="quarter" idx="42" hasCustomPrompt="1"/>
          </p:nvPr>
        </p:nvSpPr>
        <p:spPr>
          <a:xfrm>
            <a:off x="8310562" y="5868096"/>
            <a:ext cx="3654426" cy="461665"/>
          </a:xfrm>
        </p:spPr>
        <p:txBody>
          <a:bodyPr anchor="t">
            <a:spAutoFit/>
          </a:bodyPr>
          <a:lstStyle>
            <a:lvl1pPr marL="0" indent="0" algn="ctr">
              <a:spcAft>
                <a:spcPts val="0"/>
              </a:spcAft>
              <a:buNone/>
              <a:defRPr sz="1200" b="0"/>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Über den Inhaltsplatzhalter (‚Piktogramme‘) </a:t>
            </a:r>
            <a:br>
              <a:rPr lang="de-DE" dirty="0"/>
            </a:br>
            <a:r>
              <a:rPr lang="de-DE" dirty="0"/>
              <a:t>ein passendes Icon auswählen + rot einfärben</a:t>
            </a:r>
          </a:p>
        </p:txBody>
      </p:sp>
      <p:sp>
        <p:nvSpPr>
          <p:cNvPr id="84" name="Textplatzhalter 75">
            <a:extLst>
              <a:ext uri="{FF2B5EF4-FFF2-40B4-BE49-F238E27FC236}">
                <a16:creationId xmlns:a16="http://schemas.microsoft.com/office/drawing/2014/main" id="{13B73AD4-B502-189E-CF47-E23A1DC9F016}"/>
              </a:ext>
            </a:extLst>
          </p:cNvPr>
          <p:cNvSpPr>
            <a:spLocks noGrp="1"/>
          </p:cNvSpPr>
          <p:nvPr>
            <p:ph type="body" sz="quarter" idx="43" hasCustomPrompt="1"/>
          </p:nvPr>
        </p:nvSpPr>
        <p:spPr>
          <a:xfrm>
            <a:off x="4202110" y="5400835"/>
            <a:ext cx="3654426" cy="307777"/>
          </a:xfrm>
        </p:spPr>
        <p:txBody>
          <a:bodyPr anchor="ctr">
            <a:spAutoFit/>
          </a:bodyPr>
          <a:lstStyle>
            <a:lvl1pPr marL="0" indent="0" algn="ctr">
              <a:buNone/>
              <a:defRPr sz="1400" b="1"/>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Hier steht der vierte Punkt</a:t>
            </a:r>
          </a:p>
        </p:txBody>
      </p:sp>
      <p:sp>
        <p:nvSpPr>
          <p:cNvPr id="4" name="Onlinebild-Platzhalter 12">
            <a:extLst>
              <a:ext uri="{FF2B5EF4-FFF2-40B4-BE49-F238E27FC236}">
                <a16:creationId xmlns:a16="http://schemas.microsoft.com/office/drawing/2014/main" id="{E3A3649E-58FE-4CB8-ABF8-4DB776A18DAD}"/>
              </a:ext>
            </a:extLst>
          </p:cNvPr>
          <p:cNvSpPr>
            <a:spLocks noGrp="1"/>
          </p:cNvSpPr>
          <p:nvPr>
            <p:ph type="clipArt" sz="quarter" idx="48" hasCustomPrompt="1"/>
          </p:nvPr>
        </p:nvSpPr>
        <p:spPr>
          <a:xfrm>
            <a:off x="4919133" y="1512370"/>
            <a:ext cx="850900" cy="850900"/>
          </a:xfrm>
        </p:spPr>
        <p:txBody>
          <a:bodyPr anchor="ctr"/>
          <a:lstStyle>
            <a:lvl1pPr marL="0" indent="0" algn="ctr">
              <a:buNone/>
              <a:defRPr/>
            </a:lvl1pPr>
          </a:lstStyle>
          <a:p>
            <a:r>
              <a:rPr lang="de-DE" dirty="0"/>
              <a:t>Icon</a:t>
            </a:r>
          </a:p>
        </p:txBody>
      </p:sp>
      <p:sp>
        <p:nvSpPr>
          <p:cNvPr id="11" name="Onlinebild-Platzhalter 12">
            <a:extLst>
              <a:ext uri="{FF2B5EF4-FFF2-40B4-BE49-F238E27FC236}">
                <a16:creationId xmlns:a16="http://schemas.microsoft.com/office/drawing/2014/main" id="{45FED356-EA1E-826E-59BB-C92FB8861F38}"/>
              </a:ext>
            </a:extLst>
          </p:cNvPr>
          <p:cNvSpPr>
            <a:spLocks noGrp="1"/>
          </p:cNvSpPr>
          <p:nvPr>
            <p:ph type="clipArt" sz="quarter" idx="49" hasCustomPrompt="1"/>
          </p:nvPr>
        </p:nvSpPr>
        <p:spPr>
          <a:xfrm>
            <a:off x="7658100" y="1512370"/>
            <a:ext cx="850900" cy="850900"/>
          </a:xfrm>
        </p:spPr>
        <p:txBody>
          <a:bodyPr anchor="ctr"/>
          <a:lstStyle>
            <a:lvl1pPr marL="0" indent="0" algn="ctr">
              <a:buNone/>
              <a:defRPr/>
            </a:lvl1pPr>
          </a:lstStyle>
          <a:p>
            <a:r>
              <a:rPr lang="de-DE" dirty="0"/>
              <a:t>Icon</a:t>
            </a:r>
          </a:p>
        </p:txBody>
      </p:sp>
      <p:sp>
        <p:nvSpPr>
          <p:cNvPr id="13" name="Onlinebild-Platzhalter 12">
            <a:extLst>
              <a:ext uri="{FF2B5EF4-FFF2-40B4-BE49-F238E27FC236}">
                <a16:creationId xmlns:a16="http://schemas.microsoft.com/office/drawing/2014/main" id="{5328BEFC-A8FE-E7D6-B7E7-3CF7078097B0}"/>
              </a:ext>
            </a:extLst>
          </p:cNvPr>
          <p:cNvSpPr>
            <a:spLocks noGrp="1"/>
          </p:cNvSpPr>
          <p:nvPr>
            <p:ph type="clipArt" sz="quarter" idx="50" hasCustomPrompt="1"/>
          </p:nvPr>
        </p:nvSpPr>
        <p:spPr>
          <a:xfrm>
            <a:off x="10397067" y="1512370"/>
            <a:ext cx="850900" cy="850900"/>
          </a:xfrm>
        </p:spPr>
        <p:txBody>
          <a:bodyPr anchor="ctr"/>
          <a:lstStyle>
            <a:lvl1pPr marL="0" indent="0" algn="ctr">
              <a:buNone/>
              <a:defRPr/>
            </a:lvl1pPr>
          </a:lstStyle>
          <a:p>
            <a:r>
              <a:rPr lang="de-DE" dirty="0"/>
              <a:t>Icon</a:t>
            </a:r>
          </a:p>
        </p:txBody>
      </p:sp>
      <p:sp>
        <p:nvSpPr>
          <p:cNvPr id="15" name="Onlinebild-Platzhalter 12">
            <a:extLst>
              <a:ext uri="{FF2B5EF4-FFF2-40B4-BE49-F238E27FC236}">
                <a16:creationId xmlns:a16="http://schemas.microsoft.com/office/drawing/2014/main" id="{BF96F236-BC63-E65D-0EB4-614D265D809D}"/>
              </a:ext>
            </a:extLst>
          </p:cNvPr>
          <p:cNvSpPr>
            <a:spLocks noGrp="1"/>
          </p:cNvSpPr>
          <p:nvPr>
            <p:ph type="clipArt" sz="quarter" idx="51" hasCustomPrompt="1"/>
          </p:nvPr>
        </p:nvSpPr>
        <p:spPr>
          <a:xfrm>
            <a:off x="5603875" y="4342883"/>
            <a:ext cx="850900" cy="850900"/>
          </a:xfrm>
        </p:spPr>
        <p:txBody>
          <a:bodyPr anchor="ctr"/>
          <a:lstStyle>
            <a:lvl1pPr marL="0" indent="0" algn="ctr">
              <a:buNone/>
              <a:defRPr/>
            </a:lvl1pPr>
          </a:lstStyle>
          <a:p>
            <a:r>
              <a:rPr lang="de-DE" dirty="0"/>
              <a:t>Icon</a:t>
            </a:r>
          </a:p>
        </p:txBody>
      </p:sp>
      <p:sp>
        <p:nvSpPr>
          <p:cNvPr id="17" name="Onlinebild-Platzhalter 12">
            <a:extLst>
              <a:ext uri="{FF2B5EF4-FFF2-40B4-BE49-F238E27FC236}">
                <a16:creationId xmlns:a16="http://schemas.microsoft.com/office/drawing/2014/main" id="{3CCC597B-75FE-DC2B-DCCA-E6CA3DFFEB08}"/>
              </a:ext>
            </a:extLst>
          </p:cNvPr>
          <p:cNvSpPr>
            <a:spLocks noGrp="1"/>
          </p:cNvSpPr>
          <p:nvPr>
            <p:ph type="clipArt" sz="quarter" idx="52" hasCustomPrompt="1"/>
          </p:nvPr>
        </p:nvSpPr>
        <p:spPr>
          <a:xfrm>
            <a:off x="9712325" y="4342883"/>
            <a:ext cx="850900" cy="850900"/>
          </a:xfrm>
        </p:spPr>
        <p:txBody>
          <a:bodyPr anchor="ctr"/>
          <a:lstStyle>
            <a:lvl1pPr marL="0" indent="0" algn="ctr">
              <a:buNone/>
              <a:defRPr/>
            </a:lvl1pPr>
          </a:lstStyle>
          <a:p>
            <a:r>
              <a:rPr lang="de-DE" dirty="0"/>
              <a:t>Icon</a:t>
            </a:r>
          </a:p>
        </p:txBody>
      </p:sp>
      <p:sp>
        <p:nvSpPr>
          <p:cNvPr id="18" name="Textplatzhalter 17">
            <a:extLst>
              <a:ext uri="{FF2B5EF4-FFF2-40B4-BE49-F238E27FC236}">
                <a16:creationId xmlns:a16="http://schemas.microsoft.com/office/drawing/2014/main" id="{3ED843B8-ED3E-3B6D-1089-E62E1349B6FC}"/>
              </a:ext>
            </a:extLst>
          </p:cNvPr>
          <p:cNvSpPr>
            <a:spLocks noGrp="1"/>
          </p:cNvSpPr>
          <p:nvPr>
            <p:ph type="body" sz="quarter" idx="53" hasCustomPrompt="1"/>
          </p:nvPr>
        </p:nvSpPr>
        <p:spPr>
          <a:xfrm>
            <a:off x="4202113" y="5867399"/>
            <a:ext cx="3654425" cy="647701"/>
          </a:xfrm>
        </p:spPr>
        <p:txBody>
          <a:bodyPr/>
          <a:lstStyle>
            <a:lvl1pPr marL="0" indent="0" algn="ctr">
              <a:spcAft>
                <a:spcPts val="0"/>
              </a:spcAft>
              <a:buNone/>
              <a:defRPr sz="1200"/>
            </a:lvl1pPr>
            <a:lvl2pPr marL="216000" indent="0" algn="ctr">
              <a:buNone/>
              <a:defRPr/>
            </a:lvl2pPr>
            <a:lvl3pPr marL="432000" indent="0" algn="ctr">
              <a:buNone/>
              <a:defRPr/>
            </a:lvl3pPr>
            <a:lvl4pPr marL="648000" indent="0" algn="ctr">
              <a:buNone/>
              <a:defRPr/>
            </a:lvl4pPr>
            <a:lvl5pPr marL="864000" indent="0" algn="ctr">
              <a:buNone/>
              <a:defRPr/>
            </a:lvl5pPr>
          </a:lstStyle>
          <a:p>
            <a:pPr lvl="0"/>
            <a:r>
              <a:rPr lang="de-DE" dirty="0"/>
              <a:t>Über den Inhaltsplatzhalter (‚Piktogramme‘) </a:t>
            </a:r>
            <a:br>
              <a:rPr lang="de-DE" dirty="0"/>
            </a:br>
            <a:r>
              <a:rPr lang="de-DE" dirty="0"/>
              <a:t>ein passendes Icon auswählen + rot einfärben</a:t>
            </a:r>
          </a:p>
        </p:txBody>
      </p:sp>
      <p:sp>
        <p:nvSpPr>
          <p:cNvPr id="6" name="Titel 1">
            <a:extLst>
              <a:ext uri="{FF2B5EF4-FFF2-40B4-BE49-F238E27FC236}">
                <a16:creationId xmlns:a16="http://schemas.microsoft.com/office/drawing/2014/main" id="{4CA72DAA-2676-6C8B-C2DE-E4AFDD34257A}"/>
              </a:ext>
            </a:extLst>
          </p:cNvPr>
          <p:cNvSpPr>
            <a:spLocks noGrp="1"/>
          </p:cNvSpPr>
          <p:nvPr>
            <p:ph type="title" hasCustomPrompt="1"/>
          </p:nvPr>
        </p:nvSpPr>
        <p:spPr>
          <a:xfrm>
            <a:off x="4202110" y="228600"/>
            <a:ext cx="4969630" cy="369332"/>
          </a:xfrm>
        </p:spPr>
        <p:txBody>
          <a:bodyPr wrap="none" rIns="90000"/>
          <a:lstStyle/>
          <a:p>
            <a:r>
              <a:rPr lang="de-DE" dirty="0"/>
              <a:t>Hier steht die einzeilige Headline</a:t>
            </a:r>
          </a:p>
        </p:txBody>
      </p:sp>
      <p:sp>
        <p:nvSpPr>
          <p:cNvPr id="19" name="Textplatzhalter 3">
            <a:extLst>
              <a:ext uri="{FF2B5EF4-FFF2-40B4-BE49-F238E27FC236}">
                <a16:creationId xmlns:a16="http://schemas.microsoft.com/office/drawing/2014/main" id="{92A6A3E9-0AC1-E93E-CD83-CCF67450F446}"/>
              </a:ext>
            </a:extLst>
          </p:cNvPr>
          <p:cNvSpPr>
            <a:spLocks noGrp="1"/>
          </p:cNvSpPr>
          <p:nvPr>
            <p:ph type="body" sz="quarter" idx="10" hasCustomPrompt="1"/>
          </p:nvPr>
        </p:nvSpPr>
        <p:spPr>
          <a:xfrm>
            <a:off x="4202109"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grpSp>
        <p:nvGrpSpPr>
          <p:cNvPr id="58" name="Gruppieren 57">
            <a:extLst>
              <a:ext uri="{FF2B5EF4-FFF2-40B4-BE49-F238E27FC236}">
                <a16:creationId xmlns:a16="http://schemas.microsoft.com/office/drawing/2014/main" id="{50670041-D679-23BD-3E22-46EEDAB429C9}"/>
              </a:ext>
            </a:extLst>
          </p:cNvPr>
          <p:cNvGrpSpPr/>
          <p:nvPr userDrawn="1"/>
        </p:nvGrpSpPr>
        <p:grpSpPr>
          <a:xfrm>
            <a:off x="10158415" y="310798"/>
            <a:ext cx="1685923" cy="293433"/>
            <a:chOff x="9423717" y="783239"/>
            <a:chExt cx="2371820" cy="412813"/>
          </a:xfrm>
        </p:grpSpPr>
        <p:sp>
          <p:nvSpPr>
            <p:cNvPr id="59" name="Freihandform: Form 58">
              <a:extLst>
                <a:ext uri="{FF2B5EF4-FFF2-40B4-BE49-F238E27FC236}">
                  <a16:creationId xmlns:a16="http://schemas.microsoft.com/office/drawing/2014/main" id="{0EB8359F-1514-A462-1581-C07DCC501264}"/>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60" name="Freihandform: Form 59">
              <a:extLst>
                <a:ext uri="{FF2B5EF4-FFF2-40B4-BE49-F238E27FC236}">
                  <a16:creationId xmlns:a16="http://schemas.microsoft.com/office/drawing/2014/main" id="{F5FAD0CA-4C0B-E82C-D22C-01057999E4D9}"/>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61" name="Freihandform: Form 60">
              <a:extLst>
                <a:ext uri="{FF2B5EF4-FFF2-40B4-BE49-F238E27FC236}">
                  <a16:creationId xmlns:a16="http://schemas.microsoft.com/office/drawing/2014/main" id="{F678B608-3866-A930-4137-A1D2550509C5}"/>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2" name="Freihandform: Form 61">
              <a:extLst>
                <a:ext uri="{FF2B5EF4-FFF2-40B4-BE49-F238E27FC236}">
                  <a16:creationId xmlns:a16="http://schemas.microsoft.com/office/drawing/2014/main" id="{E31C23B2-B7FF-9E70-25B8-3C9F2BDAAC85}"/>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3" name="Freihandform: Form 62">
              <a:extLst>
                <a:ext uri="{FF2B5EF4-FFF2-40B4-BE49-F238E27FC236}">
                  <a16:creationId xmlns:a16="http://schemas.microsoft.com/office/drawing/2014/main" id="{37AA4258-0477-1068-BE46-036A09133260}"/>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4" name="Freihandform: Form 63">
              <a:extLst>
                <a:ext uri="{FF2B5EF4-FFF2-40B4-BE49-F238E27FC236}">
                  <a16:creationId xmlns:a16="http://schemas.microsoft.com/office/drawing/2014/main" id="{AC7D4126-EC05-6F60-22BC-5C5FD9D77F0D}"/>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5" name="Freihandform: Form 64">
              <a:extLst>
                <a:ext uri="{FF2B5EF4-FFF2-40B4-BE49-F238E27FC236}">
                  <a16:creationId xmlns:a16="http://schemas.microsoft.com/office/drawing/2014/main" id="{81C2CD8E-EBAC-B71D-2DA5-F33686071C43}"/>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68" name="Freihandform: Form 67">
              <a:extLst>
                <a:ext uri="{FF2B5EF4-FFF2-40B4-BE49-F238E27FC236}">
                  <a16:creationId xmlns:a16="http://schemas.microsoft.com/office/drawing/2014/main" id="{5BD78033-9288-09EA-F618-E4916AEED059}"/>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69" name="Freihandform: Form 68">
              <a:extLst>
                <a:ext uri="{FF2B5EF4-FFF2-40B4-BE49-F238E27FC236}">
                  <a16:creationId xmlns:a16="http://schemas.microsoft.com/office/drawing/2014/main" id="{B25CD6E3-FEDC-6777-84C1-00D386AA7D28}"/>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70" name="Freihandform: Form 69">
              <a:extLst>
                <a:ext uri="{FF2B5EF4-FFF2-40B4-BE49-F238E27FC236}">
                  <a16:creationId xmlns:a16="http://schemas.microsoft.com/office/drawing/2014/main" id="{88CBCD64-CD02-FFC4-978F-DDF9DBCCE9E5}"/>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71" name="Freihandform: Form 70">
              <a:extLst>
                <a:ext uri="{FF2B5EF4-FFF2-40B4-BE49-F238E27FC236}">
                  <a16:creationId xmlns:a16="http://schemas.microsoft.com/office/drawing/2014/main" id="{D6E579B6-C302-8249-8E50-ED126FEAAEB4}"/>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72" name="Freihandform: Form 71">
              <a:extLst>
                <a:ext uri="{FF2B5EF4-FFF2-40B4-BE49-F238E27FC236}">
                  <a16:creationId xmlns:a16="http://schemas.microsoft.com/office/drawing/2014/main" id="{521E229A-E94E-D2D4-69CD-60E7862BB56C}"/>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73" name="Freihandform: Form 72">
              <a:extLst>
                <a:ext uri="{FF2B5EF4-FFF2-40B4-BE49-F238E27FC236}">
                  <a16:creationId xmlns:a16="http://schemas.microsoft.com/office/drawing/2014/main" id="{49CBFEE7-CD54-8E37-305A-15202317BC9C}"/>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74" name="Freihandform: Form 73">
              <a:extLst>
                <a:ext uri="{FF2B5EF4-FFF2-40B4-BE49-F238E27FC236}">
                  <a16:creationId xmlns:a16="http://schemas.microsoft.com/office/drawing/2014/main" id="{42AF96D0-E46A-0CA6-20FF-04219A370D8E}"/>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75" name="Freihandform: Form 74">
              <a:extLst>
                <a:ext uri="{FF2B5EF4-FFF2-40B4-BE49-F238E27FC236}">
                  <a16:creationId xmlns:a16="http://schemas.microsoft.com/office/drawing/2014/main" id="{C353872B-FDCB-F6BC-B1DE-5D06FA1A9106}"/>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85" name="Freihandform: Form 84">
              <a:extLst>
                <a:ext uri="{FF2B5EF4-FFF2-40B4-BE49-F238E27FC236}">
                  <a16:creationId xmlns:a16="http://schemas.microsoft.com/office/drawing/2014/main" id="{7317831F-64CD-D934-4CB8-AFD5D7CF603E}"/>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86" name="Freihandform: Form 85">
              <a:extLst>
                <a:ext uri="{FF2B5EF4-FFF2-40B4-BE49-F238E27FC236}">
                  <a16:creationId xmlns:a16="http://schemas.microsoft.com/office/drawing/2014/main" id="{5DC74700-9B02-F6C2-FCDC-7DDF604C280B}"/>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87" name="Freihandform: Form 86">
              <a:extLst>
                <a:ext uri="{FF2B5EF4-FFF2-40B4-BE49-F238E27FC236}">
                  <a16:creationId xmlns:a16="http://schemas.microsoft.com/office/drawing/2014/main" id="{CE8C40AE-35AC-6F5A-0FB1-1D23A7A8F253}"/>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88" name="Freihandform: Form 87">
              <a:extLst>
                <a:ext uri="{FF2B5EF4-FFF2-40B4-BE49-F238E27FC236}">
                  <a16:creationId xmlns:a16="http://schemas.microsoft.com/office/drawing/2014/main" id="{2181A5EB-F35B-50CF-A352-84B927533B99}"/>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89" name="Freihandform: Form 88">
              <a:extLst>
                <a:ext uri="{FF2B5EF4-FFF2-40B4-BE49-F238E27FC236}">
                  <a16:creationId xmlns:a16="http://schemas.microsoft.com/office/drawing/2014/main" id="{ED094F9F-DC8A-6745-5C6B-B4E035DD43F0}"/>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90" name="Freihandform: Form 89">
              <a:extLst>
                <a:ext uri="{FF2B5EF4-FFF2-40B4-BE49-F238E27FC236}">
                  <a16:creationId xmlns:a16="http://schemas.microsoft.com/office/drawing/2014/main" id="{8340CAF0-99C3-0373-1F8C-C17F62EA39B4}"/>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91" name="Freihandform: Form 90">
              <a:extLst>
                <a:ext uri="{FF2B5EF4-FFF2-40B4-BE49-F238E27FC236}">
                  <a16:creationId xmlns:a16="http://schemas.microsoft.com/office/drawing/2014/main" id="{954330B0-75D2-AA02-178B-665BFFEB8EA5}"/>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92" name="Freihandform: Form 91">
              <a:extLst>
                <a:ext uri="{FF2B5EF4-FFF2-40B4-BE49-F238E27FC236}">
                  <a16:creationId xmlns:a16="http://schemas.microsoft.com/office/drawing/2014/main" id="{9BB8D8BF-42C4-D9CB-3411-779862E1A3E5}"/>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93" name="Freihandform: Form 92">
              <a:extLst>
                <a:ext uri="{FF2B5EF4-FFF2-40B4-BE49-F238E27FC236}">
                  <a16:creationId xmlns:a16="http://schemas.microsoft.com/office/drawing/2014/main" id="{45B35000-5536-E0D7-CABB-B8CF3B1401EA}"/>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94" name="Freihandform: Form 93">
              <a:extLst>
                <a:ext uri="{FF2B5EF4-FFF2-40B4-BE49-F238E27FC236}">
                  <a16:creationId xmlns:a16="http://schemas.microsoft.com/office/drawing/2014/main" id="{42034372-B4F3-6FEF-B00C-630FD8D47939}"/>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95" name="Freihandform: Form 94">
              <a:extLst>
                <a:ext uri="{FF2B5EF4-FFF2-40B4-BE49-F238E27FC236}">
                  <a16:creationId xmlns:a16="http://schemas.microsoft.com/office/drawing/2014/main" id="{D2E4F671-99A0-44A3-EFA6-B7C52CAEC0BD}"/>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96" name="Freihandform: Form 95">
              <a:extLst>
                <a:ext uri="{FF2B5EF4-FFF2-40B4-BE49-F238E27FC236}">
                  <a16:creationId xmlns:a16="http://schemas.microsoft.com/office/drawing/2014/main" id="{82EDB1E4-1A79-818D-3ACD-AF76F974ECE7}"/>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97" name="Freihandform: Form 96">
              <a:extLst>
                <a:ext uri="{FF2B5EF4-FFF2-40B4-BE49-F238E27FC236}">
                  <a16:creationId xmlns:a16="http://schemas.microsoft.com/office/drawing/2014/main" id="{76FF6580-4FA3-BA56-5E1D-6FE195EBEC77}"/>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98" name="Freihandform: Form 97">
              <a:extLst>
                <a:ext uri="{FF2B5EF4-FFF2-40B4-BE49-F238E27FC236}">
                  <a16:creationId xmlns:a16="http://schemas.microsoft.com/office/drawing/2014/main" id="{889F28D2-699F-6F12-17F8-69EE4DDD05FB}"/>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99" name="Freihandform: Form 98">
              <a:extLst>
                <a:ext uri="{FF2B5EF4-FFF2-40B4-BE49-F238E27FC236}">
                  <a16:creationId xmlns:a16="http://schemas.microsoft.com/office/drawing/2014/main" id="{02448933-80CE-9D75-5322-DE41DC5A9888}"/>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100" name="Freihandform: Form 99">
              <a:extLst>
                <a:ext uri="{FF2B5EF4-FFF2-40B4-BE49-F238E27FC236}">
                  <a16:creationId xmlns:a16="http://schemas.microsoft.com/office/drawing/2014/main" id="{88C2E398-1207-75D3-4082-4F8D164E8F8F}"/>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101" name="Freihandform: Form 100">
              <a:extLst>
                <a:ext uri="{FF2B5EF4-FFF2-40B4-BE49-F238E27FC236}">
                  <a16:creationId xmlns:a16="http://schemas.microsoft.com/office/drawing/2014/main" id="{E5BD3238-FC6F-1E65-08CC-56E0C4DD03F5}"/>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102" name="Freihandform: Form 101">
              <a:extLst>
                <a:ext uri="{FF2B5EF4-FFF2-40B4-BE49-F238E27FC236}">
                  <a16:creationId xmlns:a16="http://schemas.microsoft.com/office/drawing/2014/main" id="{4B891B07-92DB-1718-3E6E-A8E605AAE1B0}"/>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103" name="Freihandform: Form 102">
              <a:extLst>
                <a:ext uri="{FF2B5EF4-FFF2-40B4-BE49-F238E27FC236}">
                  <a16:creationId xmlns:a16="http://schemas.microsoft.com/office/drawing/2014/main" id="{A58B156A-ED18-BFF6-A46A-49FC32826CD2}"/>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104" name="Freihandform: Form 103">
              <a:extLst>
                <a:ext uri="{FF2B5EF4-FFF2-40B4-BE49-F238E27FC236}">
                  <a16:creationId xmlns:a16="http://schemas.microsoft.com/office/drawing/2014/main" id="{65617551-C2AB-4F2C-DBAD-53435AD472A9}"/>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105" name="Freihandform: Form 104">
              <a:extLst>
                <a:ext uri="{FF2B5EF4-FFF2-40B4-BE49-F238E27FC236}">
                  <a16:creationId xmlns:a16="http://schemas.microsoft.com/office/drawing/2014/main" id="{1D3E2127-F0C5-C6B0-59CE-4B8E2711E96E}"/>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460424066"/>
      </p:ext>
    </p:extLst>
  </p:cSld>
  <p:clrMapOvr>
    <a:masterClrMapping/>
  </p:clrMapOvr>
  <p:extLst>
    <p:ext uri="{DCECCB84-F9BA-43D5-87BE-67443E8EF086}">
      <p15:sldGuideLst xmlns:p15="http://schemas.microsoft.com/office/powerpoint/2012/main">
        <p15:guide id="3" orient="horz" pos="754" userDrawn="1">
          <p15:clr>
            <a:srgbClr val="E3000F"/>
          </p15:clr>
        </p15:guide>
        <p15:guide id="4" pos="2502" userDrawn="1">
          <p15:clr>
            <a:srgbClr val="E3000F"/>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r + Icons ">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47E04BC3-E510-4284-7C14-4E22EFA5A5A1}"/>
              </a:ext>
            </a:extLst>
          </p:cNvPr>
          <p:cNvSpPr>
            <a:spLocks/>
          </p:cNvSpPr>
          <p:nvPr/>
        </p:nvSpPr>
        <p:spPr>
          <a:xfrm>
            <a:off x="0" y="1196975"/>
            <a:ext cx="4064000" cy="28305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a:extLst>
              <a:ext uri="{FF2B5EF4-FFF2-40B4-BE49-F238E27FC236}">
                <a16:creationId xmlns:a16="http://schemas.microsoft.com/office/drawing/2014/main" id="{A5E421F9-9897-AC86-B47B-390CCD04B96A}"/>
              </a:ext>
            </a:extLst>
          </p:cNvPr>
          <p:cNvSpPr>
            <a:spLocks/>
          </p:cNvSpPr>
          <p:nvPr/>
        </p:nvSpPr>
        <p:spPr>
          <a:xfrm>
            <a:off x="8128000" y="1196975"/>
            <a:ext cx="4064000" cy="2830513"/>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47AB5DAE-DE26-0D5E-620A-9F15B0AB21B4}"/>
              </a:ext>
            </a:extLst>
          </p:cNvPr>
          <p:cNvSpPr>
            <a:spLocks/>
          </p:cNvSpPr>
          <p:nvPr/>
        </p:nvSpPr>
        <p:spPr>
          <a:xfrm>
            <a:off x="4064000" y="4027488"/>
            <a:ext cx="4064000" cy="283051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a:extLst>
              <a:ext uri="{FF2B5EF4-FFF2-40B4-BE49-F238E27FC236}">
                <a16:creationId xmlns:a16="http://schemas.microsoft.com/office/drawing/2014/main" id="{8472A5BE-C062-E6E6-B6D5-ABCAD0554D1E}"/>
              </a:ext>
            </a:extLst>
          </p:cNvPr>
          <p:cNvSpPr>
            <a:spLocks/>
          </p:cNvSpPr>
          <p:nvPr userDrawn="1"/>
        </p:nvSpPr>
        <p:spPr>
          <a:xfrm>
            <a:off x="0" y="1196975"/>
            <a:ext cx="4064000" cy="28305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a:extLst>
              <a:ext uri="{FF2B5EF4-FFF2-40B4-BE49-F238E27FC236}">
                <a16:creationId xmlns:a16="http://schemas.microsoft.com/office/drawing/2014/main" id="{6F6A78F4-8B33-BCF3-A5CF-EE5115AB1E5F}"/>
              </a:ext>
            </a:extLst>
          </p:cNvPr>
          <p:cNvSpPr>
            <a:spLocks/>
          </p:cNvSpPr>
          <p:nvPr userDrawn="1"/>
        </p:nvSpPr>
        <p:spPr>
          <a:xfrm>
            <a:off x="8128000" y="1196975"/>
            <a:ext cx="4064000" cy="2830513"/>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BDA27C93-BCFC-551D-2EED-8C99702E5E3B}"/>
              </a:ext>
            </a:extLst>
          </p:cNvPr>
          <p:cNvSpPr>
            <a:spLocks/>
          </p:cNvSpPr>
          <p:nvPr userDrawn="1"/>
        </p:nvSpPr>
        <p:spPr>
          <a:xfrm>
            <a:off x="4064000" y="4027488"/>
            <a:ext cx="4064000" cy="283051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Bildplatzhalter 19">
            <a:extLst>
              <a:ext uri="{FF2B5EF4-FFF2-40B4-BE49-F238E27FC236}">
                <a16:creationId xmlns:a16="http://schemas.microsoft.com/office/drawing/2014/main" id="{79519C6B-F2CA-7632-5E23-B3A5B8C78BA6}"/>
              </a:ext>
            </a:extLst>
          </p:cNvPr>
          <p:cNvSpPr>
            <a:spLocks noGrp="1"/>
          </p:cNvSpPr>
          <p:nvPr>
            <p:ph type="pic" sz="quarter" idx="29" hasCustomPrompt="1"/>
          </p:nvPr>
        </p:nvSpPr>
        <p:spPr>
          <a:xfrm>
            <a:off x="4064000" y="1196975"/>
            <a:ext cx="4064000" cy="2830513"/>
          </a:xfrm>
        </p:spPr>
        <p:txBody>
          <a:bodyPr anchor="ctr"/>
          <a:lstStyle>
            <a:lvl1pPr marL="0" indent="0" algn="ctr">
              <a:spcAft>
                <a:spcPts val="0"/>
              </a:spcAft>
              <a:buNone/>
              <a:defRPr/>
            </a:lvl1pPr>
          </a:lstStyle>
          <a:p>
            <a:r>
              <a:rPr lang="de-DE" dirty="0"/>
              <a:t>Bild durch Klicken auf Symbol hinzufügen </a:t>
            </a:r>
            <a:br>
              <a:rPr lang="de-DE" dirty="0"/>
            </a:br>
            <a:r>
              <a:rPr lang="de-DE" dirty="0"/>
              <a:t>und anschließend „In den Hintergrund“ platzieren (rechte Maustaste) </a:t>
            </a:r>
          </a:p>
        </p:txBody>
      </p:sp>
      <p:sp>
        <p:nvSpPr>
          <p:cNvPr id="21" name="Bildplatzhalter 19">
            <a:extLst>
              <a:ext uri="{FF2B5EF4-FFF2-40B4-BE49-F238E27FC236}">
                <a16:creationId xmlns:a16="http://schemas.microsoft.com/office/drawing/2014/main" id="{7EF73715-5D43-8DCD-D0E4-F9A5D9560738}"/>
              </a:ext>
            </a:extLst>
          </p:cNvPr>
          <p:cNvSpPr>
            <a:spLocks noGrp="1"/>
          </p:cNvSpPr>
          <p:nvPr>
            <p:ph type="pic" sz="quarter" idx="30" hasCustomPrompt="1"/>
          </p:nvPr>
        </p:nvSpPr>
        <p:spPr>
          <a:xfrm>
            <a:off x="0" y="4027488"/>
            <a:ext cx="4064000" cy="2830513"/>
          </a:xfrm>
        </p:spPr>
        <p:txBody>
          <a:bodyPr anchor="ctr"/>
          <a:lstStyle>
            <a:lvl1pPr marL="0" indent="0" algn="ctr">
              <a:spcAft>
                <a:spcPts val="0"/>
              </a:spcAft>
              <a:buNone/>
              <a:defRPr/>
            </a:lvl1pPr>
          </a:lstStyle>
          <a:p>
            <a:r>
              <a:rPr lang="de-DE" dirty="0"/>
              <a:t>Bild durch Klicken auf Symbol hinzufügen </a:t>
            </a:r>
            <a:br>
              <a:rPr lang="de-DE" dirty="0"/>
            </a:br>
            <a:r>
              <a:rPr lang="de-DE" dirty="0"/>
              <a:t>und anschließend „In den Hintergrund“ platzieren (rechte Maustaste) </a:t>
            </a:r>
          </a:p>
        </p:txBody>
      </p:sp>
      <p:sp>
        <p:nvSpPr>
          <p:cNvPr id="22" name="Bildplatzhalter 19">
            <a:extLst>
              <a:ext uri="{FF2B5EF4-FFF2-40B4-BE49-F238E27FC236}">
                <a16:creationId xmlns:a16="http://schemas.microsoft.com/office/drawing/2014/main" id="{DCA00608-360F-61F1-D0BC-5664819B62CE}"/>
              </a:ext>
            </a:extLst>
          </p:cNvPr>
          <p:cNvSpPr>
            <a:spLocks noGrp="1"/>
          </p:cNvSpPr>
          <p:nvPr>
            <p:ph type="pic" sz="quarter" idx="31" hasCustomPrompt="1"/>
          </p:nvPr>
        </p:nvSpPr>
        <p:spPr>
          <a:xfrm>
            <a:off x="8128000" y="4027488"/>
            <a:ext cx="4064000" cy="2830513"/>
          </a:xfrm>
        </p:spPr>
        <p:txBody>
          <a:bodyPr anchor="ctr"/>
          <a:lstStyle>
            <a:lvl1pPr marL="0" indent="0" algn="ctr">
              <a:spcAft>
                <a:spcPts val="0"/>
              </a:spcAft>
              <a:buNone/>
              <a:defRPr/>
            </a:lvl1pPr>
          </a:lstStyle>
          <a:p>
            <a:r>
              <a:rPr lang="de-DE" dirty="0"/>
              <a:t>Bild durch Klicken auf Symbol hinzufügen </a:t>
            </a:r>
            <a:br>
              <a:rPr lang="de-DE" dirty="0"/>
            </a:br>
            <a:r>
              <a:rPr lang="de-DE" dirty="0"/>
              <a:t>und anschließend „In den Hintergrund“ platzieren (rechte Maustaste) </a:t>
            </a:r>
          </a:p>
        </p:txBody>
      </p:sp>
      <p:sp>
        <p:nvSpPr>
          <p:cNvPr id="24" name="Textplatzhalter 75">
            <a:extLst>
              <a:ext uri="{FF2B5EF4-FFF2-40B4-BE49-F238E27FC236}">
                <a16:creationId xmlns:a16="http://schemas.microsoft.com/office/drawing/2014/main" id="{52A99E67-9026-C2AA-954C-C08B5D3EB729}"/>
              </a:ext>
            </a:extLst>
          </p:cNvPr>
          <p:cNvSpPr>
            <a:spLocks noGrp="1"/>
          </p:cNvSpPr>
          <p:nvPr>
            <p:ph type="body" sz="quarter" idx="35" hasCustomPrompt="1"/>
          </p:nvPr>
        </p:nvSpPr>
        <p:spPr>
          <a:xfrm>
            <a:off x="228600" y="2570322"/>
            <a:ext cx="3606800" cy="307777"/>
          </a:xfrm>
        </p:spPr>
        <p:txBody>
          <a:bodyPr anchor="ctr">
            <a:spAutoFit/>
          </a:bodyPr>
          <a:lstStyle>
            <a:lvl1pPr marL="0" indent="0" algn="ctr">
              <a:buNone/>
              <a:defRPr sz="1400" b="1"/>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Hier steht der erste Punkt</a:t>
            </a:r>
          </a:p>
        </p:txBody>
      </p:sp>
      <p:sp>
        <p:nvSpPr>
          <p:cNvPr id="25" name="Textplatzhalter 75">
            <a:extLst>
              <a:ext uri="{FF2B5EF4-FFF2-40B4-BE49-F238E27FC236}">
                <a16:creationId xmlns:a16="http://schemas.microsoft.com/office/drawing/2014/main" id="{96872E02-21F6-5454-03A3-99804CA7A190}"/>
              </a:ext>
            </a:extLst>
          </p:cNvPr>
          <p:cNvSpPr>
            <a:spLocks noGrp="1"/>
          </p:cNvSpPr>
          <p:nvPr>
            <p:ph type="body" sz="quarter" idx="36" hasCustomPrompt="1"/>
          </p:nvPr>
        </p:nvSpPr>
        <p:spPr>
          <a:xfrm>
            <a:off x="228600" y="3037583"/>
            <a:ext cx="3606800" cy="461665"/>
          </a:xfrm>
        </p:spPr>
        <p:txBody>
          <a:bodyPr anchor="t">
            <a:spAutoFit/>
          </a:bodyPr>
          <a:lstStyle>
            <a:lvl1pPr marL="0" indent="0" algn="ctr">
              <a:buNone/>
              <a:defRPr sz="1200" b="0" baseline="0"/>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Über den Inhaltsplatzhalter (‚Piktogramme‘) </a:t>
            </a:r>
            <a:br>
              <a:rPr lang="de-DE" dirty="0"/>
            </a:br>
            <a:r>
              <a:rPr lang="de-DE" dirty="0"/>
              <a:t>ein passendes Icon auswählen + rot einfärben</a:t>
            </a:r>
          </a:p>
        </p:txBody>
      </p:sp>
      <p:sp>
        <p:nvSpPr>
          <p:cNvPr id="27" name="Textplatzhalter 75">
            <a:extLst>
              <a:ext uri="{FF2B5EF4-FFF2-40B4-BE49-F238E27FC236}">
                <a16:creationId xmlns:a16="http://schemas.microsoft.com/office/drawing/2014/main" id="{9B48329A-3CEA-DD8D-7B9F-178478DC3FBA}"/>
              </a:ext>
            </a:extLst>
          </p:cNvPr>
          <p:cNvSpPr>
            <a:spLocks noGrp="1"/>
          </p:cNvSpPr>
          <p:nvPr>
            <p:ph type="body" sz="quarter" idx="38" hasCustomPrompt="1"/>
          </p:nvPr>
        </p:nvSpPr>
        <p:spPr>
          <a:xfrm>
            <a:off x="4292600" y="5427822"/>
            <a:ext cx="3606800" cy="307777"/>
          </a:xfrm>
        </p:spPr>
        <p:txBody>
          <a:bodyPr anchor="ctr">
            <a:spAutoFit/>
          </a:bodyPr>
          <a:lstStyle>
            <a:lvl1pPr marL="0" indent="0" algn="ctr">
              <a:buNone/>
              <a:defRPr sz="1400" b="1"/>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Hier steht der zweite Punkt</a:t>
            </a:r>
          </a:p>
        </p:txBody>
      </p:sp>
      <p:sp>
        <p:nvSpPr>
          <p:cNvPr id="28" name="Textplatzhalter 75">
            <a:extLst>
              <a:ext uri="{FF2B5EF4-FFF2-40B4-BE49-F238E27FC236}">
                <a16:creationId xmlns:a16="http://schemas.microsoft.com/office/drawing/2014/main" id="{58955175-8DCD-0B02-F2CF-75B1CE4F44C4}"/>
              </a:ext>
            </a:extLst>
          </p:cNvPr>
          <p:cNvSpPr>
            <a:spLocks noGrp="1"/>
          </p:cNvSpPr>
          <p:nvPr>
            <p:ph type="body" sz="quarter" idx="39" hasCustomPrompt="1"/>
          </p:nvPr>
        </p:nvSpPr>
        <p:spPr>
          <a:xfrm>
            <a:off x="4292600" y="5895083"/>
            <a:ext cx="3606800" cy="461665"/>
          </a:xfrm>
        </p:spPr>
        <p:txBody>
          <a:bodyPr anchor="t">
            <a:spAutoFit/>
          </a:bodyPr>
          <a:lstStyle>
            <a:lvl1pPr marL="0" indent="0" algn="ctr">
              <a:buNone/>
              <a:defRPr sz="1200" b="0"/>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Über den Inhaltsplatzhalter (‚Piktogramme‘) </a:t>
            </a:r>
            <a:br>
              <a:rPr lang="de-DE" dirty="0"/>
            </a:br>
            <a:r>
              <a:rPr lang="de-DE" dirty="0"/>
              <a:t>ein passendes Icon auswählen + rot einfärben</a:t>
            </a:r>
          </a:p>
        </p:txBody>
      </p:sp>
      <p:sp>
        <p:nvSpPr>
          <p:cNvPr id="30" name="Textplatzhalter 75">
            <a:extLst>
              <a:ext uri="{FF2B5EF4-FFF2-40B4-BE49-F238E27FC236}">
                <a16:creationId xmlns:a16="http://schemas.microsoft.com/office/drawing/2014/main" id="{A1755DA5-0BB2-E638-6D8B-EA8C246FCED4}"/>
              </a:ext>
            </a:extLst>
          </p:cNvPr>
          <p:cNvSpPr>
            <a:spLocks noGrp="1"/>
          </p:cNvSpPr>
          <p:nvPr>
            <p:ph type="body" sz="quarter" idx="41" hasCustomPrompt="1"/>
          </p:nvPr>
        </p:nvSpPr>
        <p:spPr>
          <a:xfrm>
            <a:off x="8356600" y="2570322"/>
            <a:ext cx="3606800" cy="307777"/>
          </a:xfrm>
        </p:spPr>
        <p:txBody>
          <a:bodyPr anchor="ctr">
            <a:spAutoFit/>
          </a:bodyPr>
          <a:lstStyle>
            <a:lvl1pPr marL="0" indent="0" algn="ctr">
              <a:buNone/>
              <a:defRPr sz="1400" b="1"/>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Hier steht der dritte Punkt</a:t>
            </a:r>
          </a:p>
        </p:txBody>
      </p:sp>
      <p:sp>
        <p:nvSpPr>
          <p:cNvPr id="31" name="Textplatzhalter 75">
            <a:extLst>
              <a:ext uri="{FF2B5EF4-FFF2-40B4-BE49-F238E27FC236}">
                <a16:creationId xmlns:a16="http://schemas.microsoft.com/office/drawing/2014/main" id="{AE95CD9C-D351-6B51-6C9E-4E9431F5113A}"/>
              </a:ext>
            </a:extLst>
          </p:cNvPr>
          <p:cNvSpPr>
            <a:spLocks noGrp="1"/>
          </p:cNvSpPr>
          <p:nvPr>
            <p:ph type="body" sz="quarter" idx="42" hasCustomPrompt="1"/>
          </p:nvPr>
        </p:nvSpPr>
        <p:spPr>
          <a:xfrm>
            <a:off x="8356600" y="3037583"/>
            <a:ext cx="3606800" cy="461665"/>
          </a:xfrm>
        </p:spPr>
        <p:txBody>
          <a:bodyPr anchor="t">
            <a:spAutoFit/>
          </a:bodyPr>
          <a:lstStyle>
            <a:lvl1pPr marL="0" indent="0" algn="ctr">
              <a:buNone/>
              <a:defRPr sz="1200" b="0"/>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Über den Inhaltsplatzhalter (‚Piktogramme‘) </a:t>
            </a:r>
            <a:br>
              <a:rPr lang="de-DE" dirty="0"/>
            </a:br>
            <a:r>
              <a:rPr lang="de-DE" dirty="0"/>
              <a:t>ein passendes Icon auswählen + rot einfärben</a:t>
            </a:r>
          </a:p>
        </p:txBody>
      </p:sp>
      <p:sp>
        <p:nvSpPr>
          <p:cNvPr id="33" name="Onlinebild-Platzhalter 12">
            <a:extLst>
              <a:ext uri="{FF2B5EF4-FFF2-40B4-BE49-F238E27FC236}">
                <a16:creationId xmlns:a16="http://schemas.microsoft.com/office/drawing/2014/main" id="{FB0F8BDD-93F1-D011-4E7E-E5BDC2425EA6}"/>
              </a:ext>
            </a:extLst>
          </p:cNvPr>
          <p:cNvSpPr>
            <a:spLocks noGrp="1"/>
          </p:cNvSpPr>
          <p:nvPr>
            <p:ph type="clipArt" sz="quarter" idx="51" hasCustomPrompt="1"/>
          </p:nvPr>
        </p:nvSpPr>
        <p:spPr>
          <a:xfrm>
            <a:off x="1606550" y="1512370"/>
            <a:ext cx="850900" cy="850900"/>
          </a:xfrm>
        </p:spPr>
        <p:txBody>
          <a:bodyPr anchor="ctr"/>
          <a:lstStyle>
            <a:lvl1pPr marL="0" indent="0" algn="ctr">
              <a:buNone/>
              <a:defRPr/>
            </a:lvl1pPr>
          </a:lstStyle>
          <a:p>
            <a:r>
              <a:rPr lang="de-DE" dirty="0"/>
              <a:t>Icon</a:t>
            </a:r>
          </a:p>
        </p:txBody>
      </p:sp>
      <p:sp>
        <p:nvSpPr>
          <p:cNvPr id="35" name="Onlinebild-Platzhalter 12">
            <a:extLst>
              <a:ext uri="{FF2B5EF4-FFF2-40B4-BE49-F238E27FC236}">
                <a16:creationId xmlns:a16="http://schemas.microsoft.com/office/drawing/2014/main" id="{48D252A6-9326-FA73-B810-D4550342AADD}"/>
              </a:ext>
            </a:extLst>
          </p:cNvPr>
          <p:cNvSpPr>
            <a:spLocks noGrp="1"/>
          </p:cNvSpPr>
          <p:nvPr>
            <p:ph type="clipArt" sz="quarter" idx="52" hasCustomPrompt="1"/>
          </p:nvPr>
        </p:nvSpPr>
        <p:spPr>
          <a:xfrm>
            <a:off x="5670550" y="4369870"/>
            <a:ext cx="850900" cy="850900"/>
          </a:xfrm>
        </p:spPr>
        <p:txBody>
          <a:bodyPr anchor="ctr"/>
          <a:lstStyle>
            <a:lvl1pPr marL="0" indent="0" algn="ctr">
              <a:buNone/>
              <a:defRPr/>
            </a:lvl1pPr>
          </a:lstStyle>
          <a:p>
            <a:r>
              <a:rPr lang="de-DE" dirty="0"/>
              <a:t>Icon</a:t>
            </a:r>
          </a:p>
        </p:txBody>
      </p:sp>
      <p:sp>
        <p:nvSpPr>
          <p:cNvPr id="37" name="Onlinebild-Platzhalter 12">
            <a:extLst>
              <a:ext uri="{FF2B5EF4-FFF2-40B4-BE49-F238E27FC236}">
                <a16:creationId xmlns:a16="http://schemas.microsoft.com/office/drawing/2014/main" id="{7E49949F-0B1A-7873-CD73-0C566CF5963D}"/>
              </a:ext>
            </a:extLst>
          </p:cNvPr>
          <p:cNvSpPr>
            <a:spLocks noGrp="1"/>
          </p:cNvSpPr>
          <p:nvPr>
            <p:ph type="clipArt" sz="quarter" idx="53" hasCustomPrompt="1"/>
          </p:nvPr>
        </p:nvSpPr>
        <p:spPr>
          <a:xfrm>
            <a:off x="9734550" y="1512370"/>
            <a:ext cx="850900" cy="850900"/>
          </a:xfrm>
        </p:spPr>
        <p:txBody>
          <a:bodyPr anchor="ctr"/>
          <a:lstStyle>
            <a:lvl1pPr marL="0" indent="0" algn="ctr">
              <a:buNone/>
              <a:defRPr/>
            </a:lvl1pPr>
          </a:lstStyle>
          <a:p>
            <a:r>
              <a:rPr lang="de-DE" dirty="0"/>
              <a:t>Icon</a:t>
            </a:r>
          </a:p>
        </p:txBody>
      </p:sp>
      <p:sp>
        <p:nvSpPr>
          <p:cNvPr id="7" name="Titel 1">
            <a:extLst>
              <a:ext uri="{FF2B5EF4-FFF2-40B4-BE49-F238E27FC236}">
                <a16:creationId xmlns:a16="http://schemas.microsoft.com/office/drawing/2014/main" id="{8D1766FC-1BB1-C8D7-7087-1B6230709D74}"/>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8" name="Textplatzhalter 3">
            <a:extLst>
              <a:ext uri="{FF2B5EF4-FFF2-40B4-BE49-F238E27FC236}">
                <a16:creationId xmlns:a16="http://schemas.microsoft.com/office/drawing/2014/main" id="{7D2E2801-7251-7063-CDF6-00CADD3D1266}"/>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grpSp>
        <p:nvGrpSpPr>
          <p:cNvPr id="59" name="Gruppieren 58">
            <a:extLst>
              <a:ext uri="{FF2B5EF4-FFF2-40B4-BE49-F238E27FC236}">
                <a16:creationId xmlns:a16="http://schemas.microsoft.com/office/drawing/2014/main" id="{4710497D-9C12-5E9C-682C-186B3C1D7E85}"/>
              </a:ext>
            </a:extLst>
          </p:cNvPr>
          <p:cNvGrpSpPr/>
          <p:nvPr userDrawn="1"/>
        </p:nvGrpSpPr>
        <p:grpSpPr>
          <a:xfrm>
            <a:off x="10158415" y="310798"/>
            <a:ext cx="1685923" cy="293433"/>
            <a:chOff x="9423717" y="783239"/>
            <a:chExt cx="2371820" cy="412813"/>
          </a:xfrm>
        </p:grpSpPr>
        <p:sp>
          <p:nvSpPr>
            <p:cNvPr id="60" name="Freihandform: Form 59">
              <a:extLst>
                <a:ext uri="{FF2B5EF4-FFF2-40B4-BE49-F238E27FC236}">
                  <a16:creationId xmlns:a16="http://schemas.microsoft.com/office/drawing/2014/main" id="{751C51BD-1420-E306-0CC5-6A64BC613028}"/>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61" name="Freihandform: Form 60">
              <a:extLst>
                <a:ext uri="{FF2B5EF4-FFF2-40B4-BE49-F238E27FC236}">
                  <a16:creationId xmlns:a16="http://schemas.microsoft.com/office/drawing/2014/main" id="{790C74DE-05AA-73A4-F996-4CFD349E93C6}"/>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62" name="Freihandform: Form 61">
              <a:extLst>
                <a:ext uri="{FF2B5EF4-FFF2-40B4-BE49-F238E27FC236}">
                  <a16:creationId xmlns:a16="http://schemas.microsoft.com/office/drawing/2014/main" id="{4A2E735E-1271-D8AA-B35D-25F1198BA7B4}"/>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3" name="Freihandform: Form 62">
              <a:extLst>
                <a:ext uri="{FF2B5EF4-FFF2-40B4-BE49-F238E27FC236}">
                  <a16:creationId xmlns:a16="http://schemas.microsoft.com/office/drawing/2014/main" id="{8E6DA2CC-9A81-9C18-6567-AB0EE330E27F}"/>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4" name="Freihandform: Form 63">
              <a:extLst>
                <a:ext uri="{FF2B5EF4-FFF2-40B4-BE49-F238E27FC236}">
                  <a16:creationId xmlns:a16="http://schemas.microsoft.com/office/drawing/2014/main" id="{0C2A8635-B3B0-F5B4-94F8-4FD78DB3692B}"/>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5" name="Freihandform: Form 64">
              <a:extLst>
                <a:ext uri="{FF2B5EF4-FFF2-40B4-BE49-F238E27FC236}">
                  <a16:creationId xmlns:a16="http://schemas.microsoft.com/office/drawing/2014/main" id="{CABD8B77-6AEF-DCD4-B882-3FBD358538A9}"/>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6" name="Freihandform: Form 65">
              <a:extLst>
                <a:ext uri="{FF2B5EF4-FFF2-40B4-BE49-F238E27FC236}">
                  <a16:creationId xmlns:a16="http://schemas.microsoft.com/office/drawing/2014/main" id="{E21D5F5D-FD08-1248-2EB5-68F7FE6CA27C}"/>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67" name="Freihandform: Form 66">
              <a:extLst>
                <a:ext uri="{FF2B5EF4-FFF2-40B4-BE49-F238E27FC236}">
                  <a16:creationId xmlns:a16="http://schemas.microsoft.com/office/drawing/2014/main" id="{F772EA81-1FA3-B92D-43A3-175D849978F3}"/>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68" name="Freihandform: Form 67">
              <a:extLst>
                <a:ext uri="{FF2B5EF4-FFF2-40B4-BE49-F238E27FC236}">
                  <a16:creationId xmlns:a16="http://schemas.microsoft.com/office/drawing/2014/main" id="{60234066-138F-8451-B729-76AC19B23B70}"/>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69" name="Freihandform: Form 68">
              <a:extLst>
                <a:ext uri="{FF2B5EF4-FFF2-40B4-BE49-F238E27FC236}">
                  <a16:creationId xmlns:a16="http://schemas.microsoft.com/office/drawing/2014/main" id="{46FEAF56-D096-BE79-1FE6-5F7A1A34EC8B}"/>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70" name="Freihandform: Form 69">
              <a:extLst>
                <a:ext uri="{FF2B5EF4-FFF2-40B4-BE49-F238E27FC236}">
                  <a16:creationId xmlns:a16="http://schemas.microsoft.com/office/drawing/2014/main" id="{03B6F9E8-7B03-2F45-0047-767A09559918}"/>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71" name="Freihandform: Form 70">
              <a:extLst>
                <a:ext uri="{FF2B5EF4-FFF2-40B4-BE49-F238E27FC236}">
                  <a16:creationId xmlns:a16="http://schemas.microsoft.com/office/drawing/2014/main" id="{7EFC0654-106A-6090-CA1F-50243B7355ED}"/>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72" name="Freihandform: Form 71">
              <a:extLst>
                <a:ext uri="{FF2B5EF4-FFF2-40B4-BE49-F238E27FC236}">
                  <a16:creationId xmlns:a16="http://schemas.microsoft.com/office/drawing/2014/main" id="{C7AFCC50-BCBC-3426-D8F7-71A139B81B7F}"/>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73" name="Freihandform: Form 72">
              <a:extLst>
                <a:ext uri="{FF2B5EF4-FFF2-40B4-BE49-F238E27FC236}">
                  <a16:creationId xmlns:a16="http://schemas.microsoft.com/office/drawing/2014/main" id="{5CE2FB97-C04E-BA6B-4917-FC32AC0A3ACD}"/>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74" name="Freihandform: Form 73">
              <a:extLst>
                <a:ext uri="{FF2B5EF4-FFF2-40B4-BE49-F238E27FC236}">
                  <a16:creationId xmlns:a16="http://schemas.microsoft.com/office/drawing/2014/main" id="{1F14B538-FBAD-8F2F-DC69-3CC2B03A863B}"/>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75" name="Freihandform: Form 74">
              <a:extLst>
                <a:ext uri="{FF2B5EF4-FFF2-40B4-BE49-F238E27FC236}">
                  <a16:creationId xmlns:a16="http://schemas.microsoft.com/office/drawing/2014/main" id="{331DB953-BA96-BC03-24D0-822825A879B9}"/>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76" name="Freihandform: Form 75">
              <a:extLst>
                <a:ext uri="{FF2B5EF4-FFF2-40B4-BE49-F238E27FC236}">
                  <a16:creationId xmlns:a16="http://schemas.microsoft.com/office/drawing/2014/main" id="{C671BB60-A1E0-CEC3-F683-0BB532D99940}"/>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77" name="Freihandform: Form 76">
              <a:extLst>
                <a:ext uri="{FF2B5EF4-FFF2-40B4-BE49-F238E27FC236}">
                  <a16:creationId xmlns:a16="http://schemas.microsoft.com/office/drawing/2014/main" id="{829CB0AD-B9F9-EF76-BE60-ECF8D7B7F515}"/>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78" name="Freihandform: Form 77">
              <a:extLst>
                <a:ext uri="{FF2B5EF4-FFF2-40B4-BE49-F238E27FC236}">
                  <a16:creationId xmlns:a16="http://schemas.microsoft.com/office/drawing/2014/main" id="{1480A2CF-8444-73FA-FFA3-D70729EC89F8}"/>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79" name="Freihandform: Form 78">
              <a:extLst>
                <a:ext uri="{FF2B5EF4-FFF2-40B4-BE49-F238E27FC236}">
                  <a16:creationId xmlns:a16="http://schemas.microsoft.com/office/drawing/2014/main" id="{1900E062-DA60-9F56-4A81-3E28EDFC98DE}"/>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80" name="Freihandform: Form 79">
              <a:extLst>
                <a:ext uri="{FF2B5EF4-FFF2-40B4-BE49-F238E27FC236}">
                  <a16:creationId xmlns:a16="http://schemas.microsoft.com/office/drawing/2014/main" id="{10FA6959-CAD7-7BF8-BA4D-116892FB1F4B}"/>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81" name="Freihandform: Form 80">
              <a:extLst>
                <a:ext uri="{FF2B5EF4-FFF2-40B4-BE49-F238E27FC236}">
                  <a16:creationId xmlns:a16="http://schemas.microsoft.com/office/drawing/2014/main" id="{85F96CA3-B083-A3FE-B214-A94CCD0076D6}"/>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82" name="Freihandform: Form 81">
              <a:extLst>
                <a:ext uri="{FF2B5EF4-FFF2-40B4-BE49-F238E27FC236}">
                  <a16:creationId xmlns:a16="http://schemas.microsoft.com/office/drawing/2014/main" id="{FFB633E2-7AD0-03D5-3ED3-38FE8D6095B7}"/>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83" name="Freihandform: Form 82">
              <a:extLst>
                <a:ext uri="{FF2B5EF4-FFF2-40B4-BE49-F238E27FC236}">
                  <a16:creationId xmlns:a16="http://schemas.microsoft.com/office/drawing/2014/main" id="{4DD57D99-6D70-A577-B2B7-B665EB5A7087}"/>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84" name="Freihandform: Form 83">
              <a:extLst>
                <a:ext uri="{FF2B5EF4-FFF2-40B4-BE49-F238E27FC236}">
                  <a16:creationId xmlns:a16="http://schemas.microsoft.com/office/drawing/2014/main" id="{9E31129C-B511-FB4B-ED24-945B9547E8F5}"/>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85" name="Freihandform: Form 84">
              <a:extLst>
                <a:ext uri="{FF2B5EF4-FFF2-40B4-BE49-F238E27FC236}">
                  <a16:creationId xmlns:a16="http://schemas.microsoft.com/office/drawing/2014/main" id="{2C02BBF5-2DE4-E567-B3CD-26C2190EE9C0}"/>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86" name="Freihandform: Form 85">
              <a:extLst>
                <a:ext uri="{FF2B5EF4-FFF2-40B4-BE49-F238E27FC236}">
                  <a16:creationId xmlns:a16="http://schemas.microsoft.com/office/drawing/2014/main" id="{2A0B1024-C045-1D22-D425-C8F34FAEC23D}"/>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87" name="Freihandform: Form 86">
              <a:extLst>
                <a:ext uri="{FF2B5EF4-FFF2-40B4-BE49-F238E27FC236}">
                  <a16:creationId xmlns:a16="http://schemas.microsoft.com/office/drawing/2014/main" id="{F9C1BA6E-A059-C1E4-4477-ADD57FC44EB5}"/>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88" name="Freihandform: Form 87">
              <a:extLst>
                <a:ext uri="{FF2B5EF4-FFF2-40B4-BE49-F238E27FC236}">
                  <a16:creationId xmlns:a16="http://schemas.microsoft.com/office/drawing/2014/main" id="{C7C26513-9969-AEA6-3279-032811F71B93}"/>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89" name="Freihandform: Form 88">
              <a:extLst>
                <a:ext uri="{FF2B5EF4-FFF2-40B4-BE49-F238E27FC236}">
                  <a16:creationId xmlns:a16="http://schemas.microsoft.com/office/drawing/2014/main" id="{9F6BA39B-357B-5E2E-B062-54545989596D}"/>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90" name="Freihandform: Form 89">
              <a:extLst>
                <a:ext uri="{FF2B5EF4-FFF2-40B4-BE49-F238E27FC236}">
                  <a16:creationId xmlns:a16="http://schemas.microsoft.com/office/drawing/2014/main" id="{75B7998C-D2E1-D404-AFE4-82931D4C76D3}"/>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91" name="Freihandform: Form 90">
              <a:extLst>
                <a:ext uri="{FF2B5EF4-FFF2-40B4-BE49-F238E27FC236}">
                  <a16:creationId xmlns:a16="http://schemas.microsoft.com/office/drawing/2014/main" id="{66E0E0A0-4BA7-CE01-44FC-AFFEE20B163A}"/>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92" name="Freihandform: Form 91">
              <a:extLst>
                <a:ext uri="{FF2B5EF4-FFF2-40B4-BE49-F238E27FC236}">
                  <a16:creationId xmlns:a16="http://schemas.microsoft.com/office/drawing/2014/main" id="{2EC614A2-9869-31E6-BCA7-348E1FD3B113}"/>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93" name="Freihandform: Form 92">
              <a:extLst>
                <a:ext uri="{FF2B5EF4-FFF2-40B4-BE49-F238E27FC236}">
                  <a16:creationId xmlns:a16="http://schemas.microsoft.com/office/drawing/2014/main" id="{FB3D3E9B-36D7-3121-47B6-F452804B4195}"/>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94" name="Freihandform: Form 93">
              <a:extLst>
                <a:ext uri="{FF2B5EF4-FFF2-40B4-BE49-F238E27FC236}">
                  <a16:creationId xmlns:a16="http://schemas.microsoft.com/office/drawing/2014/main" id="{25EE4412-BC97-60BC-D89B-2C36B8D2045A}"/>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95" name="Freihandform: Form 94">
              <a:extLst>
                <a:ext uri="{FF2B5EF4-FFF2-40B4-BE49-F238E27FC236}">
                  <a16:creationId xmlns:a16="http://schemas.microsoft.com/office/drawing/2014/main" id="{B8204BDE-B35B-6845-A8F2-F21CCA8841F1}"/>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417958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42" presetClass="path" presetSubtype="0" decel="100000" fill="hold" grpId="1" nodeType="withEffect">
                                  <p:stCondLst>
                                    <p:cond delay="0"/>
                                  </p:stCondLst>
                                  <p:childTnLst>
                                    <p:animMotion origin="layout" path="M 1.25E-6 0.03889 L 1.25E-6 1.85185E-6 " pathEditMode="relative" rAng="0" ptsTypes="AA">
                                      <p:cBhvr>
                                        <p:cTn id="9" dur="750" fill="hold"/>
                                        <p:tgtEl>
                                          <p:spTgt spid="13"/>
                                        </p:tgtEl>
                                        <p:attrNameLst>
                                          <p:attrName>ppt_x</p:attrName>
                                          <p:attrName>ppt_y</p:attrName>
                                        </p:attrNameLst>
                                      </p:cBhvr>
                                      <p:rCtr x="0" y="-1944"/>
                                    </p:animMotion>
                                  </p:childTnLst>
                                </p:cTn>
                              </p:par>
                              <p:par>
                                <p:cTn id="10" presetID="10"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42" presetClass="path" presetSubtype="0" decel="100000" fill="hold" grpId="1" nodeType="withEffect">
                                  <p:stCondLst>
                                    <p:cond delay="0"/>
                                  </p:stCondLst>
                                  <p:childTnLst>
                                    <p:animMotion origin="layout" path="M 1.25E-6 0.03889 L 1.25E-6 1.85185E-6 " pathEditMode="relative" rAng="0" ptsTypes="AA">
                                      <p:cBhvr>
                                        <p:cTn id="14" dur="750" fill="hold"/>
                                        <p:tgtEl>
                                          <p:spTgt spid="21"/>
                                        </p:tgtEl>
                                        <p:attrNameLst>
                                          <p:attrName>ppt_x</p:attrName>
                                          <p:attrName>ppt_y</p:attrName>
                                        </p:attrNameLst>
                                      </p:cBhvr>
                                      <p:rCtr x="0" y="-1944"/>
                                    </p:animMotion>
                                  </p:childTnLst>
                                </p:cTn>
                              </p:par>
                              <p:par>
                                <p:cTn id="15" presetID="10"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par>
                                <p:cTn id="18" presetID="42" presetClass="path" presetSubtype="0" decel="100000" fill="hold" grpId="1" nodeType="withEffect">
                                  <p:stCondLst>
                                    <p:cond delay="0"/>
                                  </p:stCondLst>
                                  <p:childTnLst>
                                    <p:animMotion origin="layout" path="M 1.25E-6 0.03889 L 1.25E-6 1.85185E-6 " pathEditMode="relative" rAng="0" ptsTypes="AA">
                                      <p:cBhvr>
                                        <p:cTn id="19" dur="750" fill="hold"/>
                                        <p:tgtEl>
                                          <p:spTgt spid="24"/>
                                        </p:tgtEl>
                                        <p:attrNameLst>
                                          <p:attrName>ppt_x</p:attrName>
                                          <p:attrName>ppt_y</p:attrName>
                                        </p:attrNameLst>
                                      </p:cBhvr>
                                      <p:rCtr x="0" y="-1944"/>
                                    </p:animMotion>
                                  </p:childTnLst>
                                </p:cTn>
                              </p:par>
                              <p:par>
                                <p:cTn id="20" presetID="10"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par>
                                <p:cTn id="23" presetID="42" presetClass="path" presetSubtype="0" decel="100000" fill="hold" grpId="1" nodeType="withEffect">
                                  <p:stCondLst>
                                    <p:cond delay="0"/>
                                  </p:stCondLst>
                                  <p:childTnLst>
                                    <p:animMotion origin="layout" path="M 1.25E-6 0.03889 L 1.25E-6 1.85185E-6 " pathEditMode="relative" rAng="0" ptsTypes="AA">
                                      <p:cBhvr>
                                        <p:cTn id="24" dur="750" fill="hold"/>
                                        <p:tgtEl>
                                          <p:spTgt spid="25"/>
                                        </p:tgtEl>
                                        <p:attrNameLst>
                                          <p:attrName>ppt_x</p:attrName>
                                          <p:attrName>ppt_y</p:attrName>
                                        </p:attrNameLst>
                                      </p:cBhvr>
                                      <p:rCtr x="0" y="-1944"/>
                                    </p:animMotion>
                                  </p:childTnLst>
                                </p:cTn>
                              </p:par>
                              <p:par>
                                <p:cTn id="25" presetID="10" presetClass="entr" presetSubtype="0" fill="hold" grpId="0" nodeType="withEffect">
                                  <p:stCondLst>
                                    <p:cond delay="25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par>
                                <p:cTn id="28" presetID="42" presetClass="path" presetSubtype="0" decel="100000" fill="hold" grpId="1" nodeType="withEffect">
                                  <p:stCondLst>
                                    <p:cond delay="250"/>
                                  </p:stCondLst>
                                  <p:childTnLst>
                                    <p:animMotion origin="layout" path="M -3.75E-6 -0.03472 L -3.75E-6 1.85185E-6 " pathEditMode="relative" rAng="0" ptsTypes="AA">
                                      <p:cBhvr>
                                        <p:cTn id="29" dur="750" fill="hold"/>
                                        <p:tgtEl>
                                          <p:spTgt spid="17"/>
                                        </p:tgtEl>
                                        <p:attrNameLst>
                                          <p:attrName>ppt_x</p:attrName>
                                          <p:attrName>ppt_y</p:attrName>
                                        </p:attrNameLst>
                                      </p:cBhvr>
                                      <p:rCtr x="0" y="1736"/>
                                    </p:animMotion>
                                  </p:childTnLst>
                                </p:cTn>
                              </p:par>
                              <p:par>
                                <p:cTn id="30" presetID="10" presetClass="entr" presetSubtype="0" fill="hold" grpId="0" nodeType="withEffect">
                                  <p:stCondLst>
                                    <p:cond delay="25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42" presetClass="path" presetSubtype="0" decel="100000" fill="hold" grpId="1" nodeType="withEffect">
                                  <p:stCondLst>
                                    <p:cond delay="250"/>
                                  </p:stCondLst>
                                  <p:childTnLst>
                                    <p:animMotion origin="layout" path="M -3.75E-6 -0.03472 L -3.75E-6 1.85185E-6 " pathEditMode="relative" rAng="0" ptsTypes="AA">
                                      <p:cBhvr>
                                        <p:cTn id="34" dur="750" fill="hold"/>
                                        <p:tgtEl>
                                          <p:spTgt spid="20"/>
                                        </p:tgtEl>
                                        <p:attrNameLst>
                                          <p:attrName>ppt_x</p:attrName>
                                          <p:attrName>ppt_y</p:attrName>
                                        </p:attrNameLst>
                                      </p:cBhvr>
                                      <p:rCtr x="0" y="1736"/>
                                    </p:animMotion>
                                  </p:childTnLst>
                                </p:cTn>
                              </p:par>
                              <p:par>
                                <p:cTn id="35" presetID="10" presetClass="entr" presetSubtype="0" fill="hold" grpId="0" nodeType="withEffect">
                                  <p:stCondLst>
                                    <p:cond delay="25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42" presetClass="path" presetSubtype="0" decel="100000" fill="hold" grpId="1" nodeType="withEffect">
                                  <p:stCondLst>
                                    <p:cond delay="250"/>
                                  </p:stCondLst>
                                  <p:childTnLst>
                                    <p:animMotion origin="layout" path="M -3.75E-6 -0.03472 L -3.75E-6 1.85185E-6 " pathEditMode="relative" rAng="0" ptsTypes="AA">
                                      <p:cBhvr>
                                        <p:cTn id="39" dur="750" fill="hold"/>
                                        <p:tgtEl>
                                          <p:spTgt spid="27"/>
                                        </p:tgtEl>
                                        <p:attrNameLst>
                                          <p:attrName>ppt_x</p:attrName>
                                          <p:attrName>ppt_y</p:attrName>
                                        </p:attrNameLst>
                                      </p:cBhvr>
                                      <p:rCtr x="0" y="1736"/>
                                    </p:animMotion>
                                  </p:childTnLst>
                                </p:cTn>
                              </p:par>
                              <p:par>
                                <p:cTn id="40" presetID="10" presetClass="entr" presetSubtype="0" fill="hold" grpId="0" nodeType="withEffect">
                                  <p:stCondLst>
                                    <p:cond delay="25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42" presetClass="path" presetSubtype="0" decel="100000" fill="hold" grpId="1" nodeType="withEffect">
                                  <p:stCondLst>
                                    <p:cond delay="250"/>
                                  </p:stCondLst>
                                  <p:childTnLst>
                                    <p:animMotion origin="layout" path="M -3.75E-6 -0.03472 L -3.75E-6 1.85185E-6 " pathEditMode="relative" rAng="0" ptsTypes="AA">
                                      <p:cBhvr>
                                        <p:cTn id="44" dur="750" fill="hold"/>
                                        <p:tgtEl>
                                          <p:spTgt spid="28"/>
                                        </p:tgtEl>
                                        <p:attrNameLst>
                                          <p:attrName>ppt_x</p:attrName>
                                          <p:attrName>ppt_y</p:attrName>
                                        </p:attrNameLst>
                                      </p:cBhvr>
                                      <p:rCtr x="0" y="1736"/>
                                    </p:animMotion>
                                  </p:childTnLst>
                                </p:cTn>
                              </p:par>
                              <p:par>
                                <p:cTn id="45" presetID="10" presetClass="entr" presetSubtype="0" fill="hold" grpId="0" nodeType="withEffect">
                                  <p:stCondLst>
                                    <p:cond delay="50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par>
                                <p:cTn id="48" presetID="42" presetClass="path" presetSubtype="0" decel="100000" fill="hold" grpId="1" nodeType="withEffect">
                                  <p:stCondLst>
                                    <p:cond delay="500"/>
                                  </p:stCondLst>
                                  <p:childTnLst>
                                    <p:animMotion origin="layout" path="M 1.25E-6 0.03889 L 1.25E-6 1.85185E-6 " pathEditMode="relative" rAng="0" ptsTypes="AA">
                                      <p:cBhvr>
                                        <p:cTn id="49" dur="750" fill="hold"/>
                                        <p:tgtEl>
                                          <p:spTgt spid="15"/>
                                        </p:tgtEl>
                                        <p:attrNameLst>
                                          <p:attrName>ppt_x</p:attrName>
                                          <p:attrName>ppt_y</p:attrName>
                                        </p:attrNameLst>
                                      </p:cBhvr>
                                      <p:rCtr x="0" y="-1944"/>
                                    </p:animMotion>
                                  </p:childTnLst>
                                </p:cTn>
                              </p:par>
                              <p:par>
                                <p:cTn id="50" presetID="10" presetClass="entr" presetSubtype="0" fill="hold" grpId="0" nodeType="withEffect">
                                  <p:stCondLst>
                                    <p:cond delay="50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par>
                                <p:cTn id="53" presetID="42" presetClass="path" presetSubtype="0" decel="100000" fill="hold" grpId="1" nodeType="withEffect">
                                  <p:stCondLst>
                                    <p:cond delay="500"/>
                                  </p:stCondLst>
                                  <p:childTnLst>
                                    <p:animMotion origin="layout" path="M 1.25E-6 0.03889 L 1.25E-6 1.85185E-6 " pathEditMode="relative" rAng="0" ptsTypes="AA">
                                      <p:cBhvr>
                                        <p:cTn id="54" dur="750" fill="hold"/>
                                        <p:tgtEl>
                                          <p:spTgt spid="22"/>
                                        </p:tgtEl>
                                        <p:attrNameLst>
                                          <p:attrName>ppt_x</p:attrName>
                                          <p:attrName>ppt_y</p:attrName>
                                        </p:attrNameLst>
                                      </p:cBhvr>
                                      <p:rCtr x="0" y="-1944"/>
                                    </p:animMotion>
                                  </p:childTnLst>
                                </p:cTn>
                              </p:par>
                              <p:par>
                                <p:cTn id="55" presetID="10" presetClass="entr" presetSubtype="0" fill="hold" grpId="0" nodeType="withEffect">
                                  <p:stCondLst>
                                    <p:cond delay="50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par>
                                <p:cTn id="58" presetID="42" presetClass="path" presetSubtype="0" decel="100000" fill="hold" grpId="1" nodeType="withEffect">
                                  <p:stCondLst>
                                    <p:cond delay="500"/>
                                  </p:stCondLst>
                                  <p:childTnLst>
                                    <p:animMotion origin="layout" path="M 1.25E-6 0.03889 L 1.25E-6 1.85185E-6 " pathEditMode="relative" rAng="0" ptsTypes="AA">
                                      <p:cBhvr>
                                        <p:cTn id="59" dur="750" fill="hold"/>
                                        <p:tgtEl>
                                          <p:spTgt spid="30"/>
                                        </p:tgtEl>
                                        <p:attrNameLst>
                                          <p:attrName>ppt_x</p:attrName>
                                          <p:attrName>ppt_y</p:attrName>
                                        </p:attrNameLst>
                                      </p:cBhvr>
                                      <p:rCtr x="0" y="-1944"/>
                                    </p:animMotion>
                                  </p:childTnLst>
                                </p:cTn>
                              </p:par>
                              <p:par>
                                <p:cTn id="60" presetID="10" presetClass="entr" presetSubtype="0" fill="hold" grpId="0" nodeType="withEffect">
                                  <p:stCondLst>
                                    <p:cond delay="50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500"/>
                                        <p:tgtEl>
                                          <p:spTgt spid="31"/>
                                        </p:tgtEl>
                                      </p:cBhvr>
                                    </p:animEffect>
                                  </p:childTnLst>
                                </p:cTn>
                              </p:par>
                              <p:par>
                                <p:cTn id="63" presetID="42" presetClass="path" presetSubtype="0" decel="100000" fill="hold" grpId="1" nodeType="withEffect">
                                  <p:stCondLst>
                                    <p:cond delay="500"/>
                                  </p:stCondLst>
                                  <p:childTnLst>
                                    <p:animMotion origin="layout" path="M 1.25E-6 0.03889 L 1.25E-6 1.85185E-6 " pathEditMode="relative" rAng="0" ptsTypes="AA">
                                      <p:cBhvr>
                                        <p:cTn id="64" dur="750" fill="hold"/>
                                        <p:tgtEl>
                                          <p:spTgt spid="31"/>
                                        </p:tgtEl>
                                        <p:attrNameLst>
                                          <p:attrName>ppt_x</p:attrName>
                                          <p:attrName>ppt_y</p:attrName>
                                        </p:attrNameLst>
                                      </p:cBhvr>
                                      <p:rCtr x="0" y="-1944"/>
                                    </p:animMotion>
                                  </p:childTnLst>
                                </p:cTn>
                              </p:par>
                              <p:par>
                                <p:cTn id="65" presetID="10"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childTnLst>
                                </p:cTn>
                              </p:par>
                              <p:par>
                                <p:cTn id="68" presetID="42" presetClass="path" presetSubtype="0" decel="100000" fill="hold" grpId="1" nodeType="withEffect">
                                  <p:stCondLst>
                                    <p:cond delay="0"/>
                                  </p:stCondLst>
                                  <p:childTnLst>
                                    <p:animMotion origin="layout" path="M 3.33333E-6 0.03889 L 3.33333E-6 1.11111E-6 " pathEditMode="relative" rAng="0" ptsTypes="AA">
                                      <p:cBhvr>
                                        <p:cTn id="69" dur="750" fill="hold"/>
                                        <p:tgtEl>
                                          <p:spTgt spid="33"/>
                                        </p:tgtEl>
                                        <p:attrNameLst>
                                          <p:attrName>ppt_x</p:attrName>
                                          <p:attrName>ppt_y</p:attrName>
                                        </p:attrNameLst>
                                      </p:cBhvr>
                                      <p:rCtr x="0" y="-1944"/>
                                    </p:animMotion>
                                  </p:childTnLst>
                                </p:cTn>
                              </p:par>
                              <p:par>
                                <p:cTn id="70" presetID="10" presetClass="entr" presetSubtype="0" fill="hold" grpId="0" nodeType="withEffect">
                                  <p:stCondLst>
                                    <p:cond delay="250"/>
                                  </p:stCondLst>
                                  <p:childTnLst>
                                    <p:set>
                                      <p:cBhvr>
                                        <p:cTn id="71" dur="1" fill="hold">
                                          <p:stCondLst>
                                            <p:cond delay="0"/>
                                          </p:stCondLst>
                                        </p:cTn>
                                        <p:tgtEl>
                                          <p:spTgt spid="35"/>
                                        </p:tgtEl>
                                        <p:attrNameLst>
                                          <p:attrName>style.visibility</p:attrName>
                                        </p:attrNameLst>
                                      </p:cBhvr>
                                      <p:to>
                                        <p:strVal val="visible"/>
                                      </p:to>
                                    </p:set>
                                    <p:animEffect transition="in" filter="fade">
                                      <p:cBhvr>
                                        <p:cTn id="72" dur="500"/>
                                        <p:tgtEl>
                                          <p:spTgt spid="35"/>
                                        </p:tgtEl>
                                      </p:cBhvr>
                                    </p:animEffect>
                                  </p:childTnLst>
                                </p:cTn>
                              </p:par>
                              <p:par>
                                <p:cTn id="73" presetID="42" presetClass="path" presetSubtype="0" decel="100000" fill="hold" grpId="1" nodeType="withEffect">
                                  <p:stCondLst>
                                    <p:cond delay="250"/>
                                  </p:stCondLst>
                                  <p:childTnLst>
                                    <p:animMotion origin="layout" path="M 0 -0.03473 L 0 4.44444E-6 " pathEditMode="relative" rAng="0" ptsTypes="AA">
                                      <p:cBhvr>
                                        <p:cTn id="74" dur="750" fill="hold"/>
                                        <p:tgtEl>
                                          <p:spTgt spid="35"/>
                                        </p:tgtEl>
                                        <p:attrNameLst>
                                          <p:attrName>ppt_x</p:attrName>
                                          <p:attrName>ppt_y</p:attrName>
                                        </p:attrNameLst>
                                      </p:cBhvr>
                                      <p:rCtr x="0" y="1736"/>
                                    </p:animMotion>
                                  </p:childTnLst>
                                </p:cTn>
                              </p:par>
                              <p:par>
                                <p:cTn id="75" presetID="10" presetClass="entr" presetSubtype="0" fill="hold" grpId="0" nodeType="withEffect">
                                  <p:stCondLst>
                                    <p:cond delay="50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par>
                                <p:cTn id="78" presetID="42" presetClass="path" presetSubtype="0" decel="100000" fill="hold" grpId="1" nodeType="withEffect">
                                  <p:stCondLst>
                                    <p:cond delay="500"/>
                                  </p:stCondLst>
                                  <p:childTnLst>
                                    <p:animMotion origin="layout" path="M 1.25E-6 0.03889 L 1.25E-6 1.85185E-6 " pathEditMode="relative" rAng="0" ptsTypes="AA">
                                      <p:cBhvr>
                                        <p:cTn id="79" dur="750" fill="hold"/>
                                        <p:tgtEl>
                                          <p:spTgt spid="37"/>
                                        </p:tgtEl>
                                        <p:attrNameLst>
                                          <p:attrName>ppt_x</p:attrName>
                                          <p:attrName>ppt_y</p:attrName>
                                        </p:attrNameLst>
                                      </p:cBhvr>
                                      <p:rCtr x="0" y="-1944"/>
                                    </p:animMotion>
                                  </p:childTnLst>
                                </p:cTn>
                              </p:par>
                              <p:par>
                                <p:cTn id="80" presetID="10" presetClass="entr" presetSubtype="0" fill="hold" grpId="0" nodeType="withEffect">
                                  <p:stCondLst>
                                    <p:cond delay="0"/>
                                  </p:stCondLst>
                                  <p:childTnLst>
                                    <p:set>
                                      <p:cBhvr>
                                        <p:cTn id="81" dur="1" fill="hold">
                                          <p:stCondLst>
                                            <p:cond delay="0"/>
                                          </p:stCondLst>
                                        </p:cTn>
                                        <p:tgtEl>
                                          <p:spTgt spid="4"/>
                                        </p:tgtEl>
                                        <p:attrNameLst>
                                          <p:attrName>style.visibility</p:attrName>
                                        </p:attrNameLst>
                                      </p:cBhvr>
                                      <p:to>
                                        <p:strVal val="visible"/>
                                      </p:to>
                                    </p:set>
                                    <p:animEffect transition="in" filter="fade">
                                      <p:cBhvr>
                                        <p:cTn id="82" dur="500"/>
                                        <p:tgtEl>
                                          <p:spTgt spid="4"/>
                                        </p:tgtEl>
                                      </p:cBhvr>
                                    </p:animEffect>
                                  </p:childTnLst>
                                </p:cTn>
                              </p:par>
                              <p:par>
                                <p:cTn id="83" presetID="42" presetClass="path" presetSubtype="0" decel="100000" fill="hold" grpId="1" nodeType="withEffect">
                                  <p:stCondLst>
                                    <p:cond delay="0"/>
                                  </p:stCondLst>
                                  <p:childTnLst>
                                    <p:animMotion origin="layout" path="M 1.25E-6 0.03889 L 1.25E-6 1.85185E-6 " pathEditMode="relative" rAng="0" ptsTypes="AA">
                                      <p:cBhvr>
                                        <p:cTn id="84" dur="750" fill="hold"/>
                                        <p:tgtEl>
                                          <p:spTgt spid="4"/>
                                        </p:tgtEl>
                                        <p:attrNameLst>
                                          <p:attrName>ppt_x</p:attrName>
                                          <p:attrName>ppt_y</p:attrName>
                                        </p:attrNameLst>
                                      </p:cBhvr>
                                      <p:rCtr x="0" y="-1944"/>
                                    </p:animMotion>
                                  </p:childTnLst>
                                </p:cTn>
                              </p:par>
                              <p:par>
                                <p:cTn id="85" presetID="10" presetClass="entr" presetSubtype="0" fill="hold" grpId="0" nodeType="withEffect">
                                  <p:stCondLst>
                                    <p:cond delay="250"/>
                                  </p:stCondLst>
                                  <p:childTnLst>
                                    <p:set>
                                      <p:cBhvr>
                                        <p:cTn id="86" dur="1" fill="hold">
                                          <p:stCondLst>
                                            <p:cond delay="0"/>
                                          </p:stCondLst>
                                        </p:cTn>
                                        <p:tgtEl>
                                          <p:spTgt spid="6"/>
                                        </p:tgtEl>
                                        <p:attrNameLst>
                                          <p:attrName>style.visibility</p:attrName>
                                        </p:attrNameLst>
                                      </p:cBhvr>
                                      <p:to>
                                        <p:strVal val="visible"/>
                                      </p:to>
                                    </p:set>
                                    <p:animEffect transition="in" filter="fade">
                                      <p:cBhvr>
                                        <p:cTn id="87" dur="500"/>
                                        <p:tgtEl>
                                          <p:spTgt spid="6"/>
                                        </p:tgtEl>
                                      </p:cBhvr>
                                    </p:animEffect>
                                  </p:childTnLst>
                                </p:cTn>
                              </p:par>
                              <p:par>
                                <p:cTn id="88" presetID="42" presetClass="path" presetSubtype="0" decel="100000" fill="hold" grpId="1" nodeType="withEffect">
                                  <p:stCondLst>
                                    <p:cond delay="250"/>
                                  </p:stCondLst>
                                  <p:childTnLst>
                                    <p:animMotion origin="layout" path="M -3.75E-6 -0.03472 L -3.75E-6 1.85185E-6 " pathEditMode="relative" rAng="0" ptsTypes="AA">
                                      <p:cBhvr>
                                        <p:cTn id="89" dur="750" fill="hold"/>
                                        <p:tgtEl>
                                          <p:spTgt spid="6"/>
                                        </p:tgtEl>
                                        <p:attrNameLst>
                                          <p:attrName>ppt_x</p:attrName>
                                          <p:attrName>ppt_y</p:attrName>
                                        </p:attrNameLst>
                                      </p:cBhvr>
                                      <p:rCtr x="0" y="1736"/>
                                    </p:animMotion>
                                  </p:childTnLst>
                                </p:cTn>
                              </p:par>
                              <p:par>
                                <p:cTn id="90" presetID="10" presetClass="entr" presetSubtype="0" fill="hold" grpId="0" nodeType="withEffect">
                                  <p:stCondLst>
                                    <p:cond delay="500"/>
                                  </p:stCondLst>
                                  <p:childTnLst>
                                    <p:set>
                                      <p:cBhvr>
                                        <p:cTn id="91" dur="1" fill="hold">
                                          <p:stCondLst>
                                            <p:cond delay="0"/>
                                          </p:stCondLst>
                                        </p:cTn>
                                        <p:tgtEl>
                                          <p:spTgt spid="5"/>
                                        </p:tgtEl>
                                        <p:attrNameLst>
                                          <p:attrName>style.visibility</p:attrName>
                                        </p:attrNameLst>
                                      </p:cBhvr>
                                      <p:to>
                                        <p:strVal val="visible"/>
                                      </p:to>
                                    </p:set>
                                    <p:animEffect transition="in" filter="fade">
                                      <p:cBhvr>
                                        <p:cTn id="92" dur="500"/>
                                        <p:tgtEl>
                                          <p:spTgt spid="5"/>
                                        </p:tgtEl>
                                      </p:cBhvr>
                                    </p:animEffect>
                                  </p:childTnLst>
                                </p:cTn>
                              </p:par>
                              <p:par>
                                <p:cTn id="93" presetID="42" presetClass="path" presetSubtype="0" decel="100000" fill="hold" grpId="1" nodeType="withEffect">
                                  <p:stCondLst>
                                    <p:cond delay="500"/>
                                  </p:stCondLst>
                                  <p:childTnLst>
                                    <p:animMotion origin="layout" path="M 1.25E-6 0.03889 L 1.25E-6 1.85185E-6 " pathEditMode="relative" rAng="0" ptsTypes="AA">
                                      <p:cBhvr>
                                        <p:cTn id="94" dur="750" fill="hold"/>
                                        <p:tgtEl>
                                          <p:spTgt spid="5"/>
                                        </p:tgtEl>
                                        <p:attrNameLst>
                                          <p:attrName>ppt_x</p:attrName>
                                          <p:attrName>ppt_y</p:attrName>
                                        </p:attrNameLst>
                                      </p:cBhvr>
                                      <p:rCtr x="0" y="-1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5" grpId="0" animBg="1"/>
      <p:bldP spid="15" grpId="1" animBg="1"/>
      <p:bldP spid="17" grpId="0" animBg="1"/>
      <p:bldP spid="17" grpId="1" animBg="1"/>
      <p:bldP spid="4" grpId="0" animBg="1"/>
      <p:bldP spid="4" grpId="1" animBg="1"/>
      <p:bldP spid="5" grpId="0" animBg="1"/>
      <p:bldP spid="5" grpId="1" animBg="1"/>
      <p:bldP spid="6" grpId="0" animBg="1"/>
      <p:bldP spid="6" grpId="1" animBg="1"/>
      <p:bldP spid="20" grpId="0"/>
      <p:bldP spid="20" grpId="1"/>
      <p:bldP spid="21" grpId="0"/>
      <p:bldP spid="21" grpId="1"/>
      <p:bldP spid="22" grpId="0"/>
      <p:bldP spid="22" grpId="1"/>
      <p:bldP spid="24" grpId="0">
        <p:tmplLst>
          <p:tmpl>
            <p:tnLst>
              <p:par>
                <p:cTn presetID="10" presetClass="entr" presetSubtype="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4" grpId="1"/>
      <p:bldP spid="25" grpId="0">
        <p:tmplLst>
          <p:tmpl>
            <p:tnLst>
              <p:par>
                <p:cTn presetID="10" presetClass="entr" presetSubtype="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5" grpId="1"/>
      <p:bldP spid="27" grpId="0">
        <p:tmplLst>
          <p:tmpl>
            <p:tnLst>
              <p:par>
                <p:cTn presetID="10" presetClass="entr" presetSubtype="0" fill="hold" nodeType="withEffect">
                  <p:stCondLst>
                    <p:cond delay="25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7" grpId="1">
        <p:tmplLst>
          <p:tmpl>
            <p:tnLst>
              <p:par>
                <p:cTn presetID="42" presetClass="path" presetSubtype="0" decel="100000" fill="hold" nodeType="withEffect">
                  <p:stCondLst>
                    <p:cond delay="250"/>
                  </p:stCondLst>
                  <p:childTnLst>
                    <p:animMotion origin="layout" path="M -3.75E-6 -0.03472 L -3.75E-6 1.85185E-6 " pathEditMode="relative" rAng="0" ptsTypes="AA">
                      <p:cBhvr>
                        <p:cTn dur="750" fill="hold"/>
                        <p:tgtEl>
                          <p:spTgt spid="27"/>
                        </p:tgtEl>
                        <p:attrNameLst>
                          <p:attrName>ppt_x</p:attrName>
                          <p:attrName>ppt_y</p:attrName>
                        </p:attrNameLst>
                      </p:cBhvr>
                      <p:rCtr x="0" y="1736"/>
                    </p:animMotion>
                  </p:childTnLst>
                </p:cTn>
              </p:par>
            </p:tnLst>
          </p:tmpl>
        </p:tmplLst>
      </p:bldP>
      <p:bldP spid="28" grpId="0">
        <p:tmplLst>
          <p:tmpl>
            <p:tnLst>
              <p:par>
                <p:cTn presetID="10" presetClass="entr" presetSubtype="0" fill="hold" nodeType="withEffect">
                  <p:stCondLst>
                    <p:cond delay="25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P spid="28" grpId="1">
        <p:tmplLst>
          <p:tmpl>
            <p:tnLst>
              <p:par>
                <p:cTn presetID="42" presetClass="path" presetSubtype="0" decel="100000" fill="hold" nodeType="withEffect">
                  <p:stCondLst>
                    <p:cond delay="250"/>
                  </p:stCondLst>
                  <p:childTnLst>
                    <p:animMotion origin="layout" path="M -3.75E-6 -0.03472 L -3.75E-6 1.85185E-6 " pathEditMode="relative" rAng="0" ptsTypes="AA">
                      <p:cBhvr>
                        <p:cTn dur="750" fill="hold"/>
                        <p:tgtEl>
                          <p:spTgt spid="28"/>
                        </p:tgtEl>
                        <p:attrNameLst>
                          <p:attrName>ppt_x</p:attrName>
                          <p:attrName>ppt_y</p:attrName>
                        </p:attrNameLst>
                      </p:cBhvr>
                      <p:rCtr x="0" y="1736"/>
                    </p:animMotion>
                  </p:childTnLst>
                </p:cTn>
              </p:par>
            </p:tnLst>
          </p:tmpl>
        </p:tmplLst>
      </p:bldP>
      <p:bldP spid="30" grpId="0">
        <p:tmplLst>
          <p:tmpl>
            <p:tnLst>
              <p:par>
                <p:cTn presetID="10" presetClass="entr" presetSubtype="0" fill="hold" nodeType="withEffect">
                  <p:stCondLst>
                    <p:cond delay="50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Lst>
      </p:bldP>
      <p:bldP spid="30" grpId="1">
        <p:tmplLst>
          <p:tmpl>
            <p:tnLst>
              <p:par>
                <p:cTn presetID="42" presetClass="path" presetSubtype="0" decel="100000" fill="hold" nodeType="withEffect">
                  <p:stCondLst>
                    <p:cond delay="500"/>
                  </p:stCondLst>
                  <p:childTnLst>
                    <p:animMotion origin="layout" path="M 1.25E-6 0.03889 L 1.25E-6 1.85185E-6 " pathEditMode="relative" rAng="0" ptsTypes="AA">
                      <p:cBhvr>
                        <p:cTn dur="750" fill="hold"/>
                        <p:tgtEl>
                          <p:spTgt spid="30"/>
                        </p:tgtEl>
                        <p:attrNameLst>
                          <p:attrName>ppt_x</p:attrName>
                          <p:attrName>ppt_y</p:attrName>
                        </p:attrNameLst>
                      </p:cBhvr>
                      <p:rCtr x="0" y="-1944"/>
                    </p:animMotion>
                  </p:childTnLst>
                </p:cTn>
              </p:par>
            </p:tnLst>
          </p:tmpl>
        </p:tmplLst>
      </p:bldP>
      <p:bldP spid="31" grpId="0">
        <p:tmplLst>
          <p:tmpl>
            <p:tnLst>
              <p:par>
                <p:cTn presetID="10" presetClass="entr" presetSubtype="0" fill="hold" nodeType="withEffect">
                  <p:stCondLst>
                    <p:cond delay="50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1" grpId="1">
        <p:tmplLst>
          <p:tmpl>
            <p:tnLst>
              <p:par>
                <p:cTn presetID="42" presetClass="path" presetSubtype="0" decel="100000" fill="hold" nodeType="withEffect">
                  <p:stCondLst>
                    <p:cond delay="500"/>
                  </p:stCondLst>
                  <p:childTnLst>
                    <p:animMotion origin="layout" path="M 1.25E-6 0.03889 L 1.25E-6 1.85185E-6 " pathEditMode="relative" rAng="0" ptsTypes="AA">
                      <p:cBhvr>
                        <p:cTn dur="750" fill="hold"/>
                        <p:tgtEl>
                          <p:spTgt spid="31"/>
                        </p:tgtEl>
                        <p:attrNameLst>
                          <p:attrName>ppt_x</p:attrName>
                          <p:attrName>ppt_y</p:attrName>
                        </p:attrNameLst>
                      </p:cBhvr>
                      <p:rCtr x="0" y="-1944"/>
                    </p:animMotion>
                  </p:childTnLst>
                </p:cTn>
              </p:par>
            </p:tnLst>
          </p:tmpl>
        </p:tmplLst>
      </p:bldP>
      <p:bldP spid="33" grpId="0"/>
      <p:bldP spid="33" grpId="1"/>
      <p:bldP spid="35" grpId="0"/>
      <p:bldP spid="35" grpId="1"/>
      <p:bldP spid="37" grpId="0"/>
      <p:bldP spid="37" grpId="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 vollflächig">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5019E9BF-E1FF-84A2-9FEC-2775EB9F023F}"/>
              </a:ext>
            </a:extLst>
          </p:cNvPr>
          <p:cNvSpPr>
            <a:spLocks noGrp="1"/>
          </p:cNvSpPr>
          <p:nvPr>
            <p:ph type="pic" sz="quarter" idx="11" hasCustomPrompt="1"/>
          </p:nvPr>
        </p:nvSpPr>
        <p:spPr>
          <a:xfrm>
            <a:off x="0" y="0"/>
            <a:ext cx="12192000" cy="6858000"/>
          </a:xfrm>
        </p:spPr>
        <p:txBody>
          <a:bodyPr anchor="ctr"/>
          <a:lstStyle>
            <a:lvl1pPr marL="0" indent="0" algn="ctr">
              <a:buNone/>
              <a:defRPr/>
            </a:lvl1pPr>
          </a:lstStyle>
          <a:p>
            <a:r>
              <a:rPr lang="de-DE" dirty="0"/>
              <a:t>Bild durch Klicken auf Symbol hinzufügen </a:t>
            </a:r>
            <a:br>
              <a:rPr lang="de-DE" dirty="0"/>
            </a:br>
            <a:r>
              <a:rPr lang="de-DE" dirty="0"/>
              <a:t>und anschließend „In den Hintergrund“ platzieren (rechte Maustaste) </a:t>
            </a:r>
          </a:p>
        </p:txBody>
      </p:sp>
      <p:sp>
        <p:nvSpPr>
          <p:cNvPr id="7" name="Textplatzhalter 13">
            <a:extLst>
              <a:ext uri="{FF2B5EF4-FFF2-40B4-BE49-F238E27FC236}">
                <a16:creationId xmlns:a16="http://schemas.microsoft.com/office/drawing/2014/main" id="{631541E5-50CA-0F48-01D0-2EFF434CBC7B}"/>
              </a:ext>
            </a:extLst>
          </p:cNvPr>
          <p:cNvSpPr>
            <a:spLocks noGrp="1"/>
          </p:cNvSpPr>
          <p:nvPr>
            <p:ph type="body" sz="quarter" idx="28" hasCustomPrompt="1"/>
          </p:nvPr>
        </p:nvSpPr>
        <p:spPr>
          <a:xfrm>
            <a:off x="-2751601" y="2878266"/>
            <a:ext cx="8176544" cy="5019417"/>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8" name="Textplatzhalter 263">
            <a:extLst>
              <a:ext uri="{FF2B5EF4-FFF2-40B4-BE49-F238E27FC236}">
                <a16:creationId xmlns:a16="http://schemas.microsoft.com/office/drawing/2014/main" id="{357DEB50-B80D-AA94-984F-B379B6086F58}"/>
              </a:ext>
            </a:extLst>
          </p:cNvPr>
          <p:cNvSpPr>
            <a:spLocks noGrp="1"/>
          </p:cNvSpPr>
          <p:nvPr>
            <p:ph type="body" sz="quarter" idx="29" hasCustomPrompt="1"/>
          </p:nvPr>
        </p:nvSpPr>
        <p:spPr>
          <a:xfrm>
            <a:off x="6767058" y="-653143"/>
            <a:ext cx="7745243" cy="4763589"/>
          </a:xfrm>
          <a:blipFill>
            <a:blip r:embed="rId4">
              <a:extLst>
                <a:ext uri="{96DAC541-7B7A-43D3-8B79-37D633B846F1}">
                  <asvg:svgBlip xmlns:asvg="http://schemas.microsoft.com/office/drawing/2016/SVG/main" r:embed="rId5"/>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4" name="Titel 1">
            <a:extLst>
              <a:ext uri="{FF2B5EF4-FFF2-40B4-BE49-F238E27FC236}">
                <a16:creationId xmlns:a16="http://schemas.microsoft.com/office/drawing/2014/main" id="{58CD5BB4-C867-AAEC-D907-57D7EC9D1A51}"/>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6" name="Textplatzhalter 3">
            <a:extLst>
              <a:ext uri="{FF2B5EF4-FFF2-40B4-BE49-F238E27FC236}">
                <a16:creationId xmlns:a16="http://schemas.microsoft.com/office/drawing/2014/main" id="{AAAE1F2C-D19A-AA8C-198C-86823DE8685A}"/>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sp>
        <p:nvSpPr>
          <p:cNvPr id="2" name="Textplatzhalter 16">
            <a:extLst>
              <a:ext uri="{FF2B5EF4-FFF2-40B4-BE49-F238E27FC236}">
                <a16:creationId xmlns:a16="http://schemas.microsoft.com/office/drawing/2014/main" id="{5DC4D949-0867-2EF1-4BE8-22FE245D1E28}"/>
              </a:ext>
            </a:extLst>
          </p:cNvPr>
          <p:cNvSpPr>
            <a:spLocks noGrp="1"/>
          </p:cNvSpPr>
          <p:nvPr>
            <p:ph type="body" sz="quarter" idx="44" hasCustomPrompt="1"/>
          </p:nvPr>
        </p:nvSpPr>
        <p:spPr>
          <a:xfrm>
            <a:off x="10046657" y="228600"/>
            <a:ext cx="1918330" cy="494309"/>
          </a:xfrm>
          <a:blipFill>
            <a:blip r:embed="rId6">
              <a:extLst>
                <a:ext uri="{96DAC541-7B7A-43D3-8B79-37D633B846F1}">
                  <asvg:svgBlip xmlns:asvg="http://schemas.microsoft.com/office/drawing/2016/SVG/main" r:embed="rId7"/>
                </a:ext>
              </a:extLst>
            </a:blip>
            <a:stretch>
              <a:fillRect/>
            </a:stretch>
          </a:blipFill>
          <a:ln>
            <a:solidFill>
              <a:schemeClr val="accent1">
                <a:alpha val="0"/>
              </a:schemeClr>
            </a:solidFill>
          </a:ln>
        </p:spPr>
        <p:txBody>
          <a:bodyPr anchor="ctr"/>
          <a:lstStyle>
            <a:lvl1pPr marL="0" indent="0" algn="ctr">
              <a:buNone/>
              <a:defRPr>
                <a:noFill/>
              </a:defRPr>
            </a:lvl1pPr>
          </a:lstStyle>
          <a:p>
            <a:pPr lvl="0"/>
            <a:r>
              <a:rPr lang="de-DE" dirty="0"/>
              <a:t> </a:t>
            </a:r>
          </a:p>
        </p:txBody>
      </p:sp>
    </p:spTree>
    <p:extLst>
      <p:ext uri="{BB962C8B-B14F-4D97-AF65-F5344CB8AC3E}">
        <p14:creationId xmlns:p14="http://schemas.microsoft.com/office/powerpoint/2010/main" val="4570609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Zwei Bilder">
    <p:spTree>
      <p:nvGrpSpPr>
        <p:cNvPr id="1" name=""/>
        <p:cNvGrpSpPr/>
        <p:nvPr/>
      </p:nvGrpSpPr>
      <p:grpSpPr>
        <a:xfrm>
          <a:off x="0" y="0"/>
          <a:ext cx="0" cy="0"/>
          <a:chOff x="0" y="0"/>
          <a:chExt cx="0" cy="0"/>
        </a:xfrm>
      </p:grpSpPr>
      <p:sp>
        <p:nvSpPr>
          <p:cNvPr id="7" name="Textplatzhalter 13">
            <a:extLst>
              <a:ext uri="{FF2B5EF4-FFF2-40B4-BE49-F238E27FC236}">
                <a16:creationId xmlns:a16="http://schemas.microsoft.com/office/drawing/2014/main" id="{631541E5-50CA-0F48-01D0-2EFF434CBC7B}"/>
              </a:ext>
            </a:extLst>
          </p:cNvPr>
          <p:cNvSpPr>
            <a:spLocks noGrp="1"/>
          </p:cNvSpPr>
          <p:nvPr>
            <p:ph type="body" sz="quarter" idx="28" hasCustomPrompt="1"/>
          </p:nvPr>
        </p:nvSpPr>
        <p:spPr>
          <a:xfrm>
            <a:off x="-2751601" y="2878266"/>
            <a:ext cx="8176544" cy="5019417"/>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13" name="Bildplatzhalter 4">
            <a:extLst>
              <a:ext uri="{FF2B5EF4-FFF2-40B4-BE49-F238E27FC236}">
                <a16:creationId xmlns:a16="http://schemas.microsoft.com/office/drawing/2014/main" id="{DF121358-9841-E072-0467-FB7B18D51DFA}"/>
              </a:ext>
            </a:extLst>
          </p:cNvPr>
          <p:cNvSpPr>
            <a:spLocks noGrp="1"/>
          </p:cNvSpPr>
          <p:nvPr>
            <p:ph type="pic" sz="quarter" idx="30" hasCustomPrompt="1"/>
          </p:nvPr>
        </p:nvSpPr>
        <p:spPr>
          <a:xfrm>
            <a:off x="0" y="1196975"/>
            <a:ext cx="6096000" cy="5661025"/>
          </a:xfrm>
        </p:spPr>
        <p:txBody>
          <a:bodyPr anchor="ctr"/>
          <a:lstStyle>
            <a:lvl1pPr marL="0" indent="0" algn="ctr">
              <a:buNone/>
              <a:defRPr/>
            </a:lvl1pPr>
          </a:lstStyle>
          <a:p>
            <a:r>
              <a:rPr lang="de-DE" dirty="0"/>
              <a:t>Bild durch Klicken auf Symbol hinzufügen </a:t>
            </a:r>
            <a:br>
              <a:rPr lang="de-DE" dirty="0"/>
            </a:br>
            <a:r>
              <a:rPr lang="de-DE" dirty="0"/>
              <a:t>und anschließend „In den Hintergrund“ platzieren </a:t>
            </a:r>
            <a:br>
              <a:rPr lang="de-DE" dirty="0"/>
            </a:br>
            <a:r>
              <a:rPr lang="de-DE" dirty="0"/>
              <a:t>(rechte Maustaste) </a:t>
            </a:r>
          </a:p>
        </p:txBody>
      </p:sp>
      <p:sp>
        <p:nvSpPr>
          <p:cNvPr id="14" name="Bildplatzhalter 4">
            <a:extLst>
              <a:ext uri="{FF2B5EF4-FFF2-40B4-BE49-F238E27FC236}">
                <a16:creationId xmlns:a16="http://schemas.microsoft.com/office/drawing/2014/main" id="{FB029089-ACFB-DD28-81C2-5B6DD32E42CE}"/>
              </a:ext>
            </a:extLst>
          </p:cNvPr>
          <p:cNvSpPr>
            <a:spLocks noGrp="1"/>
          </p:cNvSpPr>
          <p:nvPr>
            <p:ph type="pic" sz="quarter" idx="31" hasCustomPrompt="1"/>
          </p:nvPr>
        </p:nvSpPr>
        <p:spPr>
          <a:xfrm>
            <a:off x="6096000" y="1196975"/>
            <a:ext cx="6096000" cy="5661025"/>
          </a:xfrm>
        </p:spPr>
        <p:txBody>
          <a:bodyPr anchor="ctr"/>
          <a:lstStyle>
            <a:lvl1pPr marL="0" indent="0" algn="ctr">
              <a:buNone/>
              <a:defRPr/>
            </a:lvl1pPr>
          </a:lstStyle>
          <a:p>
            <a:r>
              <a:rPr lang="de-DE" dirty="0"/>
              <a:t>Bild durch Klicken auf Symbol hinzufügen </a:t>
            </a:r>
            <a:br>
              <a:rPr lang="de-DE" dirty="0"/>
            </a:br>
            <a:r>
              <a:rPr lang="de-DE" dirty="0"/>
              <a:t>und anschließend „In den Hintergrund“ platzieren </a:t>
            </a:r>
            <a:br>
              <a:rPr lang="de-DE" dirty="0"/>
            </a:br>
            <a:r>
              <a:rPr lang="de-DE" dirty="0"/>
              <a:t>(rechte Maustaste) </a:t>
            </a:r>
          </a:p>
        </p:txBody>
      </p:sp>
      <p:sp>
        <p:nvSpPr>
          <p:cNvPr id="8" name="Textplatzhalter 263">
            <a:extLst>
              <a:ext uri="{FF2B5EF4-FFF2-40B4-BE49-F238E27FC236}">
                <a16:creationId xmlns:a16="http://schemas.microsoft.com/office/drawing/2014/main" id="{357DEB50-B80D-AA94-984F-B379B6086F58}"/>
              </a:ext>
            </a:extLst>
          </p:cNvPr>
          <p:cNvSpPr>
            <a:spLocks noGrp="1"/>
          </p:cNvSpPr>
          <p:nvPr>
            <p:ph type="body" sz="quarter" idx="29" hasCustomPrompt="1"/>
          </p:nvPr>
        </p:nvSpPr>
        <p:spPr>
          <a:xfrm>
            <a:off x="6767058" y="-966289"/>
            <a:ext cx="7745243" cy="4763589"/>
          </a:xfrm>
          <a:blipFill>
            <a:blip r:embed="rId4">
              <a:extLst>
                <a:ext uri="{96DAC541-7B7A-43D3-8B79-37D633B846F1}">
                  <asvg:svgBlip xmlns:asvg="http://schemas.microsoft.com/office/drawing/2016/SVG/main" r:embed="rId5"/>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4" name="Titel 1">
            <a:extLst>
              <a:ext uri="{FF2B5EF4-FFF2-40B4-BE49-F238E27FC236}">
                <a16:creationId xmlns:a16="http://schemas.microsoft.com/office/drawing/2014/main" id="{FD276DFD-85EC-4955-9EE2-7A4345D3C9F0}"/>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5" name="Textplatzhalter 3">
            <a:extLst>
              <a:ext uri="{FF2B5EF4-FFF2-40B4-BE49-F238E27FC236}">
                <a16:creationId xmlns:a16="http://schemas.microsoft.com/office/drawing/2014/main" id="{08F879E4-9157-3D68-9809-58B62C297511}"/>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grpSp>
        <p:nvGrpSpPr>
          <p:cNvPr id="45" name="Gruppieren 44">
            <a:extLst>
              <a:ext uri="{FF2B5EF4-FFF2-40B4-BE49-F238E27FC236}">
                <a16:creationId xmlns:a16="http://schemas.microsoft.com/office/drawing/2014/main" id="{102002DC-261E-7F24-708A-12DAF157A7AA}"/>
              </a:ext>
            </a:extLst>
          </p:cNvPr>
          <p:cNvGrpSpPr/>
          <p:nvPr userDrawn="1"/>
        </p:nvGrpSpPr>
        <p:grpSpPr>
          <a:xfrm>
            <a:off x="10158415" y="310798"/>
            <a:ext cx="1685923" cy="293433"/>
            <a:chOff x="9423717" y="783239"/>
            <a:chExt cx="2371820" cy="412813"/>
          </a:xfrm>
        </p:grpSpPr>
        <p:sp>
          <p:nvSpPr>
            <p:cNvPr id="46" name="Freihandform: Form 45">
              <a:extLst>
                <a:ext uri="{FF2B5EF4-FFF2-40B4-BE49-F238E27FC236}">
                  <a16:creationId xmlns:a16="http://schemas.microsoft.com/office/drawing/2014/main" id="{74885FDD-4338-519A-DDB8-01467CF49980}"/>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47" name="Freihandform: Form 46">
              <a:extLst>
                <a:ext uri="{FF2B5EF4-FFF2-40B4-BE49-F238E27FC236}">
                  <a16:creationId xmlns:a16="http://schemas.microsoft.com/office/drawing/2014/main" id="{74BCB4F0-9CF3-3663-D8D8-FABC212CDD2C}"/>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48" name="Freihandform: Form 47">
              <a:extLst>
                <a:ext uri="{FF2B5EF4-FFF2-40B4-BE49-F238E27FC236}">
                  <a16:creationId xmlns:a16="http://schemas.microsoft.com/office/drawing/2014/main" id="{31326AF5-29C9-BEFC-9EC8-A046AF857559}"/>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49" name="Freihandform: Form 48">
              <a:extLst>
                <a:ext uri="{FF2B5EF4-FFF2-40B4-BE49-F238E27FC236}">
                  <a16:creationId xmlns:a16="http://schemas.microsoft.com/office/drawing/2014/main" id="{8B34DFAC-9D78-8A1A-AB08-7E22CBBEE2BA}"/>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0" name="Freihandform: Form 49">
              <a:extLst>
                <a:ext uri="{FF2B5EF4-FFF2-40B4-BE49-F238E27FC236}">
                  <a16:creationId xmlns:a16="http://schemas.microsoft.com/office/drawing/2014/main" id="{61CB853E-6DC7-A712-CFA2-413E3EF2144D}"/>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1" name="Freihandform: Form 50">
              <a:extLst>
                <a:ext uri="{FF2B5EF4-FFF2-40B4-BE49-F238E27FC236}">
                  <a16:creationId xmlns:a16="http://schemas.microsoft.com/office/drawing/2014/main" id="{33980263-CED2-FA6F-89FC-9E126E870EDC}"/>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52" name="Freihandform: Form 51">
              <a:extLst>
                <a:ext uri="{FF2B5EF4-FFF2-40B4-BE49-F238E27FC236}">
                  <a16:creationId xmlns:a16="http://schemas.microsoft.com/office/drawing/2014/main" id="{35854431-0E58-5169-C16B-7ECB98C7589E}"/>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53" name="Freihandform: Form 52">
              <a:extLst>
                <a:ext uri="{FF2B5EF4-FFF2-40B4-BE49-F238E27FC236}">
                  <a16:creationId xmlns:a16="http://schemas.microsoft.com/office/drawing/2014/main" id="{2CDF6350-DE01-9338-7E40-9351E111B3AB}"/>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4" name="Freihandform: Form 53">
              <a:extLst>
                <a:ext uri="{FF2B5EF4-FFF2-40B4-BE49-F238E27FC236}">
                  <a16:creationId xmlns:a16="http://schemas.microsoft.com/office/drawing/2014/main" id="{936BC06D-4DFE-1C84-9D3E-110B4938706A}"/>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55" name="Freihandform: Form 54">
              <a:extLst>
                <a:ext uri="{FF2B5EF4-FFF2-40B4-BE49-F238E27FC236}">
                  <a16:creationId xmlns:a16="http://schemas.microsoft.com/office/drawing/2014/main" id="{CCBC6ACB-BE12-5324-1473-025847972463}"/>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56" name="Freihandform: Form 55">
              <a:extLst>
                <a:ext uri="{FF2B5EF4-FFF2-40B4-BE49-F238E27FC236}">
                  <a16:creationId xmlns:a16="http://schemas.microsoft.com/office/drawing/2014/main" id="{54FFFDAB-9C6F-D98A-388C-D5AFA13B4317}"/>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7" name="Freihandform: Form 56">
              <a:extLst>
                <a:ext uri="{FF2B5EF4-FFF2-40B4-BE49-F238E27FC236}">
                  <a16:creationId xmlns:a16="http://schemas.microsoft.com/office/drawing/2014/main" id="{30B525B9-2FCC-9300-9858-E7E97280399F}"/>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58" name="Freihandform: Form 57">
              <a:extLst>
                <a:ext uri="{FF2B5EF4-FFF2-40B4-BE49-F238E27FC236}">
                  <a16:creationId xmlns:a16="http://schemas.microsoft.com/office/drawing/2014/main" id="{07D6D7DC-AB4A-4795-2DA6-E662003B3725}"/>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9" name="Freihandform: Form 58">
              <a:extLst>
                <a:ext uri="{FF2B5EF4-FFF2-40B4-BE49-F238E27FC236}">
                  <a16:creationId xmlns:a16="http://schemas.microsoft.com/office/drawing/2014/main" id="{B73366BA-8190-9F15-87E5-6DB19B4ED529}"/>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60" name="Freihandform: Form 59">
              <a:extLst>
                <a:ext uri="{FF2B5EF4-FFF2-40B4-BE49-F238E27FC236}">
                  <a16:creationId xmlns:a16="http://schemas.microsoft.com/office/drawing/2014/main" id="{ACF9434F-AE8F-C9BD-2BE4-8D27B9E34C1E}"/>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1" name="Freihandform: Form 60">
              <a:extLst>
                <a:ext uri="{FF2B5EF4-FFF2-40B4-BE49-F238E27FC236}">
                  <a16:creationId xmlns:a16="http://schemas.microsoft.com/office/drawing/2014/main" id="{2CAD4107-2D48-3D4F-C3DB-7B5AC378445A}"/>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2" name="Freihandform: Form 61">
              <a:extLst>
                <a:ext uri="{FF2B5EF4-FFF2-40B4-BE49-F238E27FC236}">
                  <a16:creationId xmlns:a16="http://schemas.microsoft.com/office/drawing/2014/main" id="{E1BE7469-4FF9-F476-2CBA-9B4890A5262E}"/>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63" name="Freihandform: Form 62">
              <a:extLst>
                <a:ext uri="{FF2B5EF4-FFF2-40B4-BE49-F238E27FC236}">
                  <a16:creationId xmlns:a16="http://schemas.microsoft.com/office/drawing/2014/main" id="{10500C3D-961D-F474-8A6E-718B642A4216}"/>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4" name="Freihandform: Form 63">
              <a:extLst>
                <a:ext uri="{FF2B5EF4-FFF2-40B4-BE49-F238E27FC236}">
                  <a16:creationId xmlns:a16="http://schemas.microsoft.com/office/drawing/2014/main" id="{A5398CDF-E263-3ECB-8A42-1C16E22E99B4}"/>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65" name="Freihandform: Form 64">
              <a:extLst>
                <a:ext uri="{FF2B5EF4-FFF2-40B4-BE49-F238E27FC236}">
                  <a16:creationId xmlns:a16="http://schemas.microsoft.com/office/drawing/2014/main" id="{8E0C2D97-A3B5-E3C8-71D4-255059963C8D}"/>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6" name="Freihandform: Form 65">
              <a:extLst>
                <a:ext uri="{FF2B5EF4-FFF2-40B4-BE49-F238E27FC236}">
                  <a16:creationId xmlns:a16="http://schemas.microsoft.com/office/drawing/2014/main" id="{4E56756E-8634-19F9-194A-85BA1BF4EE7F}"/>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7" name="Freihandform: Form 66">
              <a:extLst>
                <a:ext uri="{FF2B5EF4-FFF2-40B4-BE49-F238E27FC236}">
                  <a16:creationId xmlns:a16="http://schemas.microsoft.com/office/drawing/2014/main" id="{42A8E5B7-AE0B-1C17-86BF-79F76CDC49B5}"/>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8" name="Freihandform: Form 67">
              <a:extLst>
                <a:ext uri="{FF2B5EF4-FFF2-40B4-BE49-F238E27FC236}">
                  <a16:creationId xmlns:a16="http://schemas.microsoft.com/office/drawing/2014/main" id="{79087AC8-ED63-0D06-71FF-74A72DA92801}"/>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69" name="Freihandform: Form 68">
              <a:extLst>
                <a:ext uri="{FF2B5EF4-FFF2-40B4-BE49-F238E27FC236}">
                  <a16:creationId xmlns:a16="http://schemas.microsoft.com/office/drawing/2014/main" id="{53580A5B-C0EF-09D4-B27A-F345054748D1}"/>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0" name="Freihandform: Form 69">
              <a:extLst>
                <a:ext uri="{FF2B5EF4-FFF2-40B4-BE49-F238E27FC236}">
                  <a16:creationId xmlns:a16="http://schemas.microsoft.com/office/drawing/2014/main" id="{87952975-030C-949D-4BD2-E284D79EEC12}"/>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71" name="Freihandform: Form 70">
              <a:extLst>
                <a:ext uri="{FF2B5EF4-FFF2-40B4-BE49-F238E27FC236}">
                  <a16:creationId xmlns:a16="http://schemas.microsoft.com/office/drawing/2014/main" id="{CD7133AF-8914-1499-4184-372EDF17FA18}"/>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72" name="Freihandform: Form 71">
              <a:extLst>
                <a:ext uri="{FF2B5EF4-FFF2-40B4-BE49-F238E27FC236}">
                  <a16:creationId xmlns:a16="http://schemas.microsoft.com/office/drawing/2014/main" id="{C4632C2C-EC37-FA85-7E85-0F9ED9C20D8F}"/>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73" name="Freihandform: Form 72">
              <a:extLst>
                <a:ext uri="{FF2B5EF4-FFF2-40B4-BE49-F238E27FC236}">
                  <a16:creationId xmlns:a16="http://schemas.microsoft.com/office/drawing/2014/main" id="{95081D4F-F22A-52A5-868A-B3306D36EB6D}"/>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74" name="Freihandform: Form 73">
              <a:extLst>
                <a:ext uri="{FF2B5EF4-FFF2-40B4-BE49-F238E27FC236}">
                  <a16:creationId xmlns:a16="http://schemas.microsoft.com/office/drawing/2014/main" id="{1B40F810-653E-A230-CB4B-DA6BCAD10886}"/>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5" name="Freihandform: Form 74">
              <a:extLst>
                <a:ext uri="{FF2B5EF4-FFF2-40B4-BE49-F238E27FC236}">
                  <a16:creationId xmlns:a16="http://schemas.microsoft.com/office/drawing/2014/main" id="{32D69A74-1F73-56A1-75D6-CA88D6B274C9}"/>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6" name="Freihandform: Form 75">
              <a:extLst>
                <a:ext uri="{FF2B5EF4-FFF2-40B4-BE49-F238E27FC236}">
                  <a16:creationId xmlns:a16="http://schemas.microsoft.com/office/drawing/2014/main" id="{4908A11C-1160-65CC-2B1D-161D4C23F76C}"/>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77" name="Freihandform: Form 76">
              <a:extLst>
                <a:ext uri="{FF2B5EF4-FFF2-40B4-BE49-F238E27FC236}">
                  <a16:creationId xmlns:a16="http://schemas.microsoft.com/office/drawing/2014/main" id="{C31B2B66-EEED-644B-3C9D-9F3503D136EF}"/>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78" name="Freihandform: Form 77">
              <a:extLst>
                <a:ext uri="{FF2B5EF4-FFF2-40B4-BE49-F238E27FC236}">
                  <a16:creationId xmlns:a16="http://schemas.microsoft.com/office/drawing/2014/main" id="{8DB27B43-D015-750F-7446-128B1588AF51}"/>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79" name="Freihandform: Form 78">
              <a:extLst>
                <a:ext uri="{FF2B5EF4-FFF2-40B4-BE49-F238E27FC236}">
                  <a16:creationId xmlns:a16="http://schemas.microsoft.com/office/drawing/2014/main" id="{1DB112CC-D081-CB23-2A6B-9E510E6D9BE9}"/>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80" name="Freihandform: Form 79">
              <a:extLst>
                <a:ext uri="{FF2B5EF4-FFF2-40B4-BE49-F238E27FC236}">
                  <a16:creationId xmlns:a16="http://schemas.microsoft.com/office/drawing/2014/main" id="{6C5A29D0-C3CC-ED1A-C743-D32FFFE76AEF}"/>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81" name="Freihandform: Form 80">
              <a:extLst>
                <a:ext uri="{FF2B5EF4-FFF2-40B4-BE49-F238E27FC236}">
                  <a16:creationId xmlns:a16="http://schemas.microsoft.com/office/drawing/2014/main" id="{44E8530C-E2F4-6D32-5A37-1C5C85853597}"/>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18278250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rei Bilder">
    <p:spTree>
      <p:nvGrpSpPr>
        <p:cNvPr id="1" name=""/>
        <p:cNvGrpSpPr/>
        <p:nvPr/>
      </p:nvGrpSpPr>
      <p:grpSpPr>
        <a:xfrm>
          <a:off x="0" y="0"/>
          <a:ext cx="0" cy="0"/>
          <a:chOff x="0" y="0"/>
          <a:chExt cx="0" cy="0"/>
        </a:xfrm>
      </p:grpSpPr>
      <p:sp>
        <p:nvSpPr>
          <p:cNvPr id="6" name="Bildplatzhalter 4">
            <a:extLst>
              <a:ext uri="{FF2B5EF4-FFF2-40B4-BE49-F238E27FC236}">
                <a16:creationId xmlns:a16="http://schemas.microsoft.com/office/drawing/2014/main" id="{C801E4D8-7496-C7AC-14BD-8B773EA0453F}"/>
              </a:ext>
            </a:extLst>
          </p:cNvPr>
          <p:cNvSpPr>
            <a:spLocks noGrp="1"/>
          </p:cNvSpPr>
          <p:nvPr>
            <p:ph type="pic" sz="quarter" idx="31" hasCustomPrompt="1"/>
          </p:nvPr>
        </p:nvSpPr>
        <p:spPr>
          <a:xfrm>
            <a:off x="0" y="1196975"/>
            <a:ext cx="4064000" cy="5661025"/>
          </a:xfrm>
        </p:spPr>
        <p:txBody>
          <a:bodyPr anchor="ctr"/>
          <a:lstStyle>
            <a:lvl1pPr marL="0" indent="0" algn="ctr">
              <a:spcAft>
                <a:spcPts val="0"/>
              </a:spcAft>
              <a:buNone/>
              <a:defRPr/>
            </a:lvl1pPr>
          </a:lstStyle>
          <a:p>
            <a:r>
              <a:rPr lang="de-DE" dirty="0"/>
              <a:t>Bild durch Klicken auf Symbol hinzufügen </a:t>
            </a:r>
            <a:br>
              <a:rPr lang="de-DE" dirty="0"/>
            </a:br>
            <a:r>
              <a:rPr lang="de-DE" dirty="0"/>
              <a:t>und anschließend „In den Hintergrund“ platzieren (rechte Maustaste) </a:t>
            </a:r>
          </a:p>
        </p:txBody>
      </p:sp>
      <p:sp>
        <p:nvSpPr>
          <p:cNvPr id="9" name="Bildplatzhalter 4">
            <a:extLst>
              <a:ext uri="{FF2B5EF4-FFF2-40B4-BE49-F238E27FC236}">
                <a16:creationId xmlns:a16="http://schemas.microsoft.com/office/drawing/2014/main" id="{FA68387E-05D8-89C4-590C-8BC62F25DDB3}"/>
              </a:ext>
            </a:extLst>
          </p:cNvPr>
          <p:cNvSpPr>
            <a:spLocks noGrp="1"/>
          </p:cNvSpPr>
          <p:nvPr>
            <p:ph type="pic" sz="quarter" idx="32" hasCustomPrompt="1"/>
          </p:nvPr>
        </p:nvSpPr>
        <p:spPr>
          <a:xfrm>
            <a:off x="4064000" y="1196975"/>
            <a:ext cx="4064000" cy="5661025"/>
          </a:xfrm>
        </p:spPr>
        <p:txBody>
          <a:bodyPr anchor="ctr"/>
          <a:lstStyle>
            <a:lvl1pPr marL="0" indent="0" algn="ctr">
              <a:spcAft>
                <a:spcPts val="0"/>
              </a:spcAft>
              <a:buNone/>
              <a:defRPr/>
            </a:lvl1pPr>
          </a:lstStyle>
          <a:p>
            <a:r>
              <a:rPr lang="de-DE" dirty="0"/>
              <a:t>Bild durch Klicken auf Symbol hinzufügen </a:t>
            </a:r>
            <a:br>
              <a:rPr lang="de-DE" dirty="0"/>
            </a:br>
            <a:r>
              <a:rPr lang="de-DE" dirty="0"/>
              <a:t>und anschließend „In den Hintergrund“ platzieren (rechte Maustaste) </a:t>
            </a:r>
          </a:p>
        </p:txBody>
      </p:sp>
      <p:sp>
        <p:nvSpPr>
          <p:cNvPr id="10" name="Bildplatzhalter 4">
            <a:extLst>
              <a:ext uri="{FF2B5EF4-FFF2-40B4-BE49-F238E27FC236}">
                <a16:creationId xmlns:a16="http://schemas.microsoft.com/office/drawing/2014/main" id="{A41103F6-523F-B4AC-F0AE-502775014662}"/>
              </a:ext>
            </a:extLst>
          </p:cNvPr>
          <p:cNvSpPr>
            <a:spLocks noGrp="1"/>
          </p:cNvSpPr>
          <p:nvPr>
            <p:ph type="pic" sz="quarter" idx="33" hasCustomPrompt="1"/>
          </p:nvPr>
        </p:nvSpPr>
        <p:spPr>
          <a:xfrm>
            <a:off x="8128000" y="1196975"/>
            <a:ext cx="4064000" cy="5661025"/>
          </a:xfrm>
        </p:spPr>
        <p:txBody>
          <a:bodyPr anchor="ctr"/>
          <a:lstStyle>
            <a:lvl1pPr marL="0" indent="0" algn="ctr">
              <a:spcAft>
                <a:spcPts val="0"/>
              </a:spcAft>
              <a:buNone/>
              <a:defRPr/>
            </a:lvl1pPr>
          </a:lstStyle>
          <a:p>
            <a:r>
              <a:rPr lang="de-DE" dirty="0"/>
              <a:t>Bild durch Klicken auf Symbol hinzufügen </a:t>
            </a:r>
            <a:br>
              <a:rPr lang="de-DE" dirty="0"/>
            </a:br>
            <a:r>
              <a:rPr lang="de-DE" dirty="0"/>
              <a:t>und anschließend „In den Hintergrund“ platzieren (rechte Maustaste) </a:t>
            </a:r>
          </a:p>
        </p:txBody>
      </p:sp>
      <p:sp>
        <p:nvSpPr>
          <p:cNvPr id="7" name="Textplatzhalter 13">
            <a:extLst>
              <a:ext uri="{FF2B5EF4-FFF2-40B4-BE49-F238E27FC236}">
                <a16:creationId xmlns:a16="http://schemas.microsoft.com/office/drawing/2014/main" id="{631541E5-50CA-0F48-01D0-2EFF434CBC7B}"/>
              </a:ext>
            </a:extLst>
          </p:cNvPr>
          <p:cNvSpPr>
            <a:spLocks noGrp="1"/>
          </p:cNvSpPr>
          <p:nvPr>
            <p:ph type="body" sz="quarter" idx="28" hasCustomPrompt="1"/>
          </p:nvPr>
        </p:nvSpPr>
        <p:spPr>
          <a:xfrm>
            <a:off x="6338376" y="-737689"/>
            <a:ext cx="6528725" cy="4007854"/>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11" name="Textplatzhalter 263">
            <a:extLst>
              <a:ext uri="{FF2B5EF4-FFF2-40B4-BE49-F238E27FC236}">
                <a16:creationId xmlns:a16="http://schemas.microsoft.com/office/drawing/2014/main" id="{88ADDC52-B1A8-6D04-F058-21265E5AB254}"/>
              </a:ext>
            </a:extLst>
          </p:cNvPr>
          <p:cNvSpPr>
            <a:spLocks noGrp="1"/>
          </p:cNvSpPr>
          <p:nvPr>
            <p:ph type="body" sz="quarter" idx="29" hasCustomPrompt="1"/>
          </p:nvPr>
        </p:nvSpPr>
        <p:spPr>
          <a:xfrm>
            <a:off x="6767058" y="-966289"/>
            <a:ext cx="7745243" cy="4763589"/>
          </a:xfrm>
          <a:blipFill>
            <a:blip r:embed="rId4">
              <a:extLst>
                <a:ext uri="{96DAC541-7B7A-43D3-8B79-37D633B846F1}">
                  <asvg:svgBlip xmlns:asvg="http://schemas.microsoft.com/office/drawing/2016/SVG/main" r:embed="rId5"/>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4" name="Titel 1">
            <a:extLst>
              <a:ext uri="{FF2B5EF4-FFF2-40B4-BE49-F238E27FC236}">
                <a16:creationId xmlns:a16="http://schemas.microsoft.com/office/drawing/2014/main" id="{817DF9D2-57B0-40B1-E688-6C2D167E89E5}"/>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5" name="Textplatzhalter 3">
            <a:extLst>
              <a:ext uri="{FF2B5EF4-FFF2-40B4-BE49-F238E27FC236}">
                <a16:creationId xmlns:a16="http://schemas.microsoft.com/office/drawing/2014/main" id="{9FE5B0B5-F06D-9179-BFE4-281BAED93548}"/>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grpSp>
        <p:nvGrpSpPr>
          <p:cNvPr id="46" name="Gruppieren 45">
            <a:extLst>
              <a:ext uri="{FF2B5EF4-FFF2-40B4-BE49-F238E27FC236}">
                <a16:creationId xmlns:a16="http://schemas.microsoft.com/office/drawing/2014/main" id="{1DD7F795-2232-DA2D-380F-4E88F7B565F5}"/>
              </a:ext>
            </a:extLst>
          </p:cNvPr>
          <p:cNvGrpSpPr/>
          <p:nvPr userDrawn="1"/>
        </p:nvGrpSpPr>
        <p:grpSpPr>
          <a:xfrm>
            <a:off x="10158415" y="310798"/>
            <a:ext cx="1685923" cy="293433"/>
            <a:chOff x="9423717" y="783239"/>
            <a:chExt cx="2371820" cy="412813"/>
          </a:xfrm>
        </p:grpSpPr>
        <p:sp>
          <p:nvSpPr>
            <p:cNvPr id="47" name="Freihandform: Form 46">
              <a:extLst>
                <a:ext uri="{FF2B5EF4-FFF2-40B4-BE49-F238E27FC236}">
                  <a16:creationId xmlns:a16="http://schemas.microsoft.com/office/drawing/2014/main" id="{532CA4BF-A996-DF61-3748-E97154F8E908}"/>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48" name="Freihandform: Form 47">
              <a:extLst>
                <a:ext uri="{FF2B5EF4-FFF2-40B4-BE49-F238E27FC236}">
                  <a16:creationId xmlns:a16="http://schemas.microsoft.com/office/drawing/2014/main" id="{AE49DC10-1B04-A6CF-D60A-8C307AB5D4F2}"/>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49" name="Freihandform: Form 48">
              <a:extLst>
                <a:ext uri="{FF2B5EF4-FFF2-40B4-BE49-F238E27FC236}">
                  <a16:creationId xmlns:a16="http://schemas.microsoft.com/office/drawing/2014/main" id="{7094F33F-99A7-FAAE-F707-CB641DCBE2AB}"/>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0" name="Freihandform: Form 49">
              <a:extLst>
                <a:ext uri="{FF2B5EF4-FFF2-40B4-BE49-F238E27FC236}">
                  <a16:creationId xmlns:a16="http://schemas.microsoft.com/office/drawing/2014/main" id="{D8377DD9-8A19-7699-60A1-954564C71C59}"/>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1" name="Freihandform: Form 50">
              <a:extLst>
                <a:ext uri="{FF2B5EF4-FFF2-40B4-BE49-F238E27FC236}">
                  <a16:creationId xmlns:a16="http://schemas.microsoft.com/office/drawing/2014/main" id="{E0BE1A68-102E-6145-D242-DEC1D856C7E4}"/>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2" name="Freihandform: Form 51">
              <a:extLst>
                <a:ext uri="{FF2B5EF4-FFF2-40B4-BE49-F238E27FC236}">
                  <a16:creationId xmlns:a16="http://schemas.microsoft.com/office/drawing/2014/main" id="{5D28C111-23D9-4FD5-52CB-1A45E9820D1B}"/>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53" name="Freihandform: Form 52">
              <a:extLst>
                <a:ext uri="{FF2B5EF4-FFF2-40B4-BE49-F238E27FC236}">
                  <a16:creationId xmlns:a16="http://schemas.microsoft.com/office/drawing/2014/main" id="{029C48D0-943C-1868-0886-4C27A4820D90}"/>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54" name="Freihandform: Form 53">
              <a:extLst>
                <a:ext uri="{FF2B5EF4-FFF2-40B4-BE49-F238E27FC236}">
                  <a16:creationId xmlns:a16="http://schemas.microsoft.com/office/drawing/2014/main" id="{F4692FC9-88B9-FA2A-7F55-23CA988616EB}"/>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5" name="Freihandform: Form 54">
              <a:extLst>
                <a:ext uri="{FF2B5EF4-FFF2-40B4-BE49-F238E27FC236}">
                  <a16:creationId xmlns:a16="http://schemas.microsoft.com/office/drawing/2014/main" id="{EBA49A1D-47B7-E10A-80E4-69EBFD46980C}"/>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56" name="Freihandform: Form 55">
              <a:extLst>
                <a:ext uri="{FF2B5EF4-FFF2-40B4-BE49-F238E27FC236}">
                  <a16:creationId xmlns:a16="http://schemas.microsoft.com/office/drawing/2014/main" id="{FE7259E5-A4C1-BC2B-3B85-12AB11E169FD}"/>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57" name="Freihandform: Form 56">
              <a:extLst>
                <a:ext uri="{FF2B5EF4-FFF2-40B4-BE49-F238E27FC236}">
                  <a16:creationId xmlns:a16="http://schemas.microsoft.com/office/drawing/2014/main" id="{8B17B1B5-5BCB-2DA1-A2F6-2FE065672BC5}"/>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8" name="Freihandform: Form 57">
              <a:extLst>
                <a:ext uri="{FF2B5EF4-FFF2-40B4-BE49-F238E27FC236}">
                  <a16:creationId xmlns:a16="http://schemas.microsoft.com/office/drawing/2014/main" id="{2F3F0D9F-452E-7A80-A7FF-7918E11B9C37}"/>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59" name="Freihandform: Form 58">
              <a:extLst>
                <a:ext uri="{FF2B5EF4-FFF2-40B4-BE49-F238E27FC236}">
                  <a16:creationId xmlns:a16="http://schemas.microsoft.com/office/drawing/2014/main" id="{1EA8A21E-B6AB-A5FF-88D0-150ECD53B5F3}"/>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0" name="Freihandform: Form 59">
              <a:extLst>
                <a:ext uri="{FF2B5EF4-FFF2-40B4-BE49-F238E27FC236}">
                  <a16:creationId xmlns:a16="http://schemas.microsoft.com/office/drawing/2014/main" id="{8A39899A-3FBB-827E-5D49-3F82EDC59347}"/>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61" name="Freihandform: Form 60">
              <a:extLst>
                <a:ext uri="{FF2B5EF4-FFF2-40B4-BE49-F238E27FC236}">
                  <a16:creationId xmlns:a16="http://schemas.microsoft.com/office/drawing/2014/main" id="{635B9B7B-19B3-1B85-38F8-54E35E598921}"/>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2" name="Freihandform: Form 61">
              <a:extLst>
                <a:ext uri="{FF2B5EF4-FFF2-40B4-BE49-F238E27FC236}">
                  <a16:creationId xmlns:a16="http://schemas.microsoft.com/office/drawing/2014/main" id="{16735D3F-9C9D-58BD-B8F7-079C7841B9D7}"/>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3" name="Freihandform: Form 62">
              <a:extLst>
                <a:ext uri="{FF2B5EF4-FFF2-40B4-BE49-F238E27FC236}">
                  <a16:creationId xmlns:a16="http://schemas.microsoft.com/office/drawing/2014/main" id="{E76B0580-2EC1-8895-8E88-715A80A360F0}"/>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64" name="Freihandform: Form 63">
              <a:extLst>
                <a:ext uri="{FF2B5EF4-FFF2-40B4-BE49-F238E27FC236}">
                  <a16:creationId xmlns:a16="http://schemas.microsoft.com/office/drawing/2014/main" id="{B63282F2-FD1C-35EF-3576-8F425AE565B4}"/>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5" name="Freihandform: Form 64">
              <a:extLst>
                <a:ext uri="{FF2B5EF4-FFF2-40B4-BE49-F238E27FC236}">
                  <a16:creationId xmlns:a16="http://schemas.microsoft.com/office/drawing/2014/main" id="{890536D3-C390-82C1-762E-DBDC0D6F01C8}"/>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66" name="Freihandform: Form 65">
              <a:extLst>
                <a:ext uri="{FF2B5EF4-FFF2-40B4-BE49-F238E27FC236}">
                  <a16:creationId xmlns:a16="http://schemas.microsoft.com/office/drawing/2014/main" id="{E46DE995-4A71-6F73-825D-D057E808FD50}"/>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7" name="Freihandform: Form 66">
              <a:extLst>
                <a:ext uri="{FF2B5EF4-FFF2-40B4-BE49-F238E27FC236}">
                  <a16:creationId xmlns:a16="http://schemas.microsoft.com/office/drawing/2014/main" id="{E5730F41-1458-A930-2D5C-8691962FE25A}"/>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8" name="Freihandform: Form 67">
              <a:extLst>
                <a:ext uri="{FF2B5EF4-FFF2-40B4-BE49-F238E27FC236}">
                  <a16:creationId xmlns:a16="http://schemas.microsoft.com/office/drawing/2014/main" id="{9DAD165C-8EEA-7589-B0DD-C1DF60909584}"/>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9" name="Freihandform: Form 68">
              <a:extLst>
                <a:ext uri="{FF2B5EF4-FFF2-40B4-BE49-F238E27FC236}">
                  <a16:creationId xmlns:a16="http://schemas.microsoft.com/office/drawing/2014/main" id="{0CABAA43-98EA-E751-0C89-6C4D2A2B34C8}"/>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70" name="Freihandform: Form 69">
              <a:extLst>
                <a:ext uri="{FF2B5EF4-FFF2-40B4-BE49-F238E27FC236}">
                  <a16:creationId xmlns:a16="http://schemas.microsoft.com/office/drawing/2014/main" id="{CBA8FA85-6EDD-5E1C-9FCB-8336DFFD96AB}"/>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1" name="Freihandform: Form 70">
              <a:extLst>
                <a:ext uri="{FF2B5EF4-FFF2-40B4-BE49-F238E27FC236}">
                  <a16:creationId xmlns:a16="http://schemas.microsoft.com/office/drawing/2014/main" id="{A823AAD2-C852-49B9-9077-A2C285AAB9C3}"/>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72" name="Freihandform: Form 71">
              <a:extLst>
                <a:ext uri="{FF2B5EF4-FFF2-40B4-BE49-F238E27FC236}">
                  <a16:creationId xmlns:a16="http://schemas.microsoft.com/office/drawing/2014/main" id="{773CC77A-E9FB-CF87-80E6-D57228D00BFA}"/>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73" name="Freihandform: Form 72">
              <a:extLst>
                <a:ext uri="{FF2B5EF4-FFF2-40B4-BE49-F238E27FC236}">
                  <a16:creationId xmlns:a16="http://schemas.microsoft.com/office/drawing/2014/main" id="{BB8350B6-DAF2-8694-DC8D-77A67A770C3A}"/>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74" name="Freihandform: Form 73">
              <a:extLst>
                <a:ext uri="{FF2B5EF4-FFF2-40B4-BE49-F238E27FC236}">
                  <a16:creationId xmlns:a16="http://schemas.microsoft.com/office/drawing/2014/main" id="{2DE64241-3B40-C0E1-DD36-681175676A6B}"/>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75" name="Freihandform: Form 74">
              <a:extLst>
                <a:ext uri="{FF2B5EF4-FFF2-40B4-BE49-F238E27FC236}">
                  <a16:creationId xmlns:a16="http://schemas.microsoft.com/office/drawing/2014/main" id="{C2ABFE7B-15FA-7B1E-6BCD-101C524DC702}"/>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6" name="Freihandform: Form 75">
              <a:extLst>
                <a:ext uri="{FF2B5EF4-FFF2-40B4-BE49-F238E27FC236}">
                  <a16:creationId xmlns:a16="http://schemas.microsoft.com/office/drawing/2014/main" id="{CEE1E999-1FC7-C956-A8A9-850D873D9598}"/>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7" name="Freihandform: Form 76">
              <a:extLst>
                <a:ext uri="{FF2B5EF4-FFF2-40B4-BE49-F238E27FC236}">
                  <a16:creationId xmlns:a16="http://schemas.microsoft.com/office/drawing/2014/main" id="{7BA798DF-017F-E43C-C518-0810A52A5A2D}"/>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78" name="Freihandform: Form 77">
              <a:extLst>
                <a:ext uri="{FF2B5EF4-FFF2-40B4-BE49-F238E27FC236}">
                  <a16:creationId xmlns:a16="http://schemas.microsoft.com/office/drawing/2014/main" id="{B2DDFE24-CCA7-55FD-B4C1-AF86DC212A1A}"/>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79" name="Freihandform: Form 78">
              <a:extLst>
                <a:ext uri="{FF2B5EF4-FFF2-40B4-BE49-F238E27FC236}">
                  <a16:creationId xmlns:a16="http://schemas.microsoft.com/office/drawing/2014/main" id="{8F112EB6-9B8A-778B-EA02-F673A729F345}"/>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80" name="Freihandform: Form 79">
              <a:extLst>
                <a:ext uri="{FF2B5EF4-FFF2-40B4-BE49-F238E27FC236}">
                  <a16:creationId xmlns:a16="http://schemas.microsoft.com/office/drawing/2014/main" id="{1025C637-5CA2-95EC-CC43-B5815A72FBC1}"/>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81" name="Freihandform: Form 80">
              <a:extLst>
                <a:ext uri="{FF2B5EF4-FFF2-40B4-BE49-F238E27FC236}">
                  <a16:creationId xmlns:a16="http://schemas.microsoft.com/office/drawing/2014/main" id="{CC86B8FC-8C29-D841-2F0D-C991AFC7A050}"/>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82" name="Freihandform: Form 81">
              <a:extLst>
                <a:ext uri="{FF2B5EF4-FFF2-40B4-BE49-F238E27FC236}">
                  <a16:creationId xmlns:a16="http://schemas.microsoft.com/office/drawing/2014/main" id="{CB24469D-C7D9-2A92-068D-F657E2A00927}"/>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2564347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rei Bilder mit Beschriftung">
    <p:spTree>
      <p:nvGrpSpPr>
        <p:cNvPr id="1" name=""/>
        <p:cNvGrpSpPr/>
        <p:nvPr/>
      </p:nvGrpSpPr>
      <p:grpSpPr>
        <a:xfrm>
          <a:off x="0" y="0"/>
          <a:ext cx="0" cy="0"/>
          <a:chOff x="0" y="0"/>
          <a:chExt cx="0" cy="0"/>
        </a:xfrm>
      </p:grpSpPr>
      <p:sp>
        <p:nvSpPr>
          <p:cNvPr id="6" name="Bildplatzhalter 4">
            <a:extLst>
              <a:ext uri="{FF2B5EF4-FFF2-40B4-BE49-F238E27FC236}">
                <a16:creationId xmlns:a16="http://schemas.microsoft.com/office/drawing/2014/main" id="{C801E4D8-7496-C7AC-14BD-8B773EA0453F}"/>
              </a:ext>
            </a:extLst>
          </p:cNvPr>
          <p:cNvSpPr>
            <a:spLocks noGrp="1"/>
          </p:cNvSpPr>
          <p:nvPr>
            <p:ph type="pic" sz="quarter" idx="31" hasCustomPrompt="1"/>
          </p:nvPr>
        </p:nvSpPr>
        <p:spPr>
          <a:xfrm>
            <a:off x="0" y="1"/>
            <a:ext cx="4064000" cy="6858000"/>
          </a:xfrm>
        </p:spPr>
        <p:txBody>
          <a:bodyPr anchor="ctr"/>
          <a:lstStyle>
            <a:lvl1pPr marL="0" indent="0" algn="ctr">
              <a:spcAft>
                <a:spcPts val="0"/>
              </a:spcAft>
              <a:buNone/>
              <a:defRPr/>
            </a:lvl1pPr>
          </a:lstStyle>
          <a:p>
            <a:r>
              <a:rPr lang="de-DE" dirty="0"/>
              <a:t>Bild durch Klicken auf Symbol hinzufügen </a:t>
            </a:r>
            <a:br>
              <a:rPr lang="de-DE" dirty="0"/>
            </a:br>
            <a:r>
              <a:rPr lang="de-DE" dirty="0"/>
              <a:t>und anschließend „In den Hintergrund“ platzieren (rechte Maustaste) </a:t>
            </a:r>
          </a:p>
        </p:txBody>
      </p:sp>
      <p:sp>
        <p:nvSpPr>
          <p:cNvPr id="9" name="Bildplatzhalter 4">
            <a:extLst>
              <a:ext uri="{FF2B5EF4-FFF2-40B4-BE49-F238E27FC236}">
                <a16:creationId xmlns:a16="http://schemas.microsoft.com/office/drawing/2014/main" id="{FA68387E-05D8-89C4-590C-8BC62F25DDB3}"/>
              </a:ext>
            </a:extLst>
          </p:cNvPr>
          <p:cNvSpPr>
            <a:spLocks noGrp="1"/>
          </p:cNvSpPr>
          <p:nvPr>
            <p:ph type="pic" sz="quarter" idx="32" hasCustomPrompt="1"/>
          </p:nvPr>
        </p:nvSpPr>
        <p:spPr>
          <a:xfrm>
            <a:off x="4064000" y="1"/>
            <a:ext cx="4064000" cy="6858000"/>
          </a:xfrm>
        </p:spPr>
        <p:txBody>
          <a:bodyPr anchor="ctr"/>
          <a:lstStyle>
            <a:lvl1pPr marL="0" indent="0" algn="ctr">
              <a:spcAft>
                <a:spcPts val="0"/>
              </a:spcAft>
              <a:buNone/>
              <a:defRPr/>
            </a:lvl1pPr>
          </a:lstStyle>
          <a:p>
            <a:r>
              <a:rPr lang="de-DE" dirty="0"/>
              <a:t>Bild durch Klicken auf Symbol hinzufügen </a:t>
            </a:r>
            <a:br>
              <a:rPr lang="de-DE" dirty="0"/>
            </a:br>
            <a:r>
              <a:rPr lang="de-DE" dirty="0"/>
              <a:t>und anschließend „In den Hintergrund“ platzieren (rechte Maustaste) </a:t>
            </a:r>
          </a:p>
        </p:txBody>
      </p:sp>
      <p:sp>
        <p:nvSpPr>
          <p:cNvPr id="10" name="Bildplatzhalter 4">
            <a:extLst>
              <a:ext uri="{FF2B5EF4-FFF2-40B4-BE49-F238E27FC236}">
                <a16:creationId xmlns:a16="http://schemas.microsoft.com/office/drawing/2014/main" id="{A41103F6-523F-B4AC-F0AE-502775014662}"/>
              </a:ext>
            </a:extLst>
          </p:cNvPr>
          <p:cNvSpPr>
            <a:spLocks noGrp="1"/>
          </p:cNvSpPr>
          <p:nvPr>
            <p:ph type="pic" sz="quarter" idx="33" hasCustomPrompt="1"/>
          </p:nvPr>
        </p:nvSpPr>
        <p:spPr>
          <a:xfrm>
            <a:off x="8128000" y="1"/>
            <a:ext cx="4064000" cy="6858000"/>
          </a:xfrm>
        </p:spPr>
        <p:txBody>
          <a:bodyPr anchor="ctr"/>
          <a:lstStyle>
            <a:lvl1pPr marL="0" indent="0" algn="ctr">
              <a:spcAft>
                <a:spcPts val="0"/>
              </a:spcAft>
              <a:buNone/>
              <a:defRPr/>
            </a:lvl1pPr>
          </a:lstStyle>
          <a:p>
            <a:r>
              <a:rPr lang="de-DE" dirty="0"/>
              <a:t>Bild durch Klicken auf Symbol hinzufügen </a:t>
            </a:r>
            <a:br>
              <a:rPr lang="de-DE" dirty="0"/>
            </a:br>
            <a:r>
              <a:rPr lang="de-DE" dirty="0"/>
              <a:t>und anschließend „In den Hintergrund“ platzieren (rechte Maustaste) </a:t>
            </a:r>
          </a:p>
        </p:txBody>
      </p:sp>
      <p:sp>
        <p:nvSpPr>
          <p:cNvPr id="12" name="Textplatzhalter 3">
            <a:extLst>
              <a:ext uri="{FF2B5EF4-FFF2-40B4-BE49-F238E27FC236}">
                <a16:creationId xmlns:a16="http://schemas.microsoft.com/office/drawing/2014/main" id="{3D68C586-28D1-0F9F-2BC6-B4C8705AF652}"/>
              </a:ext>
            </a:extLst>
          </p:cNvPr>
          <p:cNvSpPr>
            <a:spLocks noGrp="1"/>
          </p:cNvSpPr>
          <p:nvPr>
            <p:ph type="body" sz="quarter" idx="37" hasCustomPrompt="1"/>
          </p:nvPr>
        </p:nvSpPr>
        <p:spPr>
          <a:xfrm>
            <a:off x="8355013" y="6085529"/>
            <a:ext cx="741206" cy="246221"/>
          </a:xfrm>
          <a:gradFill flip="none" rotWithShape="1">
            <a:gsLst>
              <a:gs pos="0">
                <a:srgbClr val="E3000F"/>
              </a:gs>
              <a:gs pos="100000">
                <a:srgbClr val="A71511"/>
              </a:gs>
            </a:gsLst>
            <a:lin ang="0" scaled="1"/>
            <a:tileRect/>
          </a:gradFill>
          <a:ln>
            <a:noFill/>
          </a:ln>
        </p:spPr>
        <p:txBody>
          <a:bodyPr wrap="none" lIns="90000" tIns="0" rIns="90000" bIns="0" rtlCol="0" anchor="b">
            <a:spAutoFit/>
          </a:bodyPr>
          <a:lstStyle>
            <a:lvl1pPr>
              <a:defRPr lang="de-DE" sz="1600" b="1" dirty="0">
                <a:solidFill>
                  <a:schemeClr val="bg1"/>
                </a:solidFill>
              </a:defRPr>
            </a:lvl1pPr>
          </a:lstStyle>
          <a:p>
            <a:pPr lvl="0">
              <a:spcBef>
                <a:spcPct val="0"/>
              </a:spcBef>
              <a:buNone/>
            </a:pPr>
            <a:r>
              <a:rPr lang="de-DE" dirty="0"/>
              <a:t>Bild 3</a:t>
            </a:r>
          </a:p>
        </p:txBody>
      </p:sp>
      <p:sp>
        <p:nvSpPr>
          <p:cNvPr id="13" name="Textplatzhalter 3">
            <a:extLst>
              <a:ext uri="{FF2B5EF4-FFF2-40B4-BE49-F238E27FC236}">
                <a16:creationId xmlns:a16="http://schemas.microsoft.com/office/drawing/2014/main" id="{76F0E280-982F-69E0-1917-94B141B5CE20}"/>
              </a:ext>
            </a:extLst>
          </p:cNvPr>
          <p:cNvSpPr>
            <a:spLocks noGrp="1"/>
          </p:cNvSpPr>
          <p:nvPr>
            <p:ph type="body" sz="quarter" idx="38" hasCustomPrompt="1"/>
          </p:nvPr>
        </p:nvSpPr>
        <p:spPr>
          <a:xfrm>
            <a:off x="8355013" y="6398289"/>
            <a:ext cx="2186572" cy="234286"/>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rIns="90000" bIns="36000" rtlCol="0" anchor="ctr">
            <a:spAutoFit/>
          </a:bodyPr>
          <a:lstStyle>
            <a:lvl1pPr marL="0" indent="0">
              <a:buNone/>
              <a:defRPr lang="de-DE" sz="1050" dirty="0">
                <a:solidFill>
                  <a:schemeClr val="lt1"/>
                </a:solidFill>
                <a:latin typeface="Arial" panose="020B0604020202020204" pitchFamily="34" charset="0"/>
                <a:cs typeface="Arial" panose="020B0604020202020204" pitchFamily="34" charset="0"/>
              </a:defRPr>
            </a:lvl1pPr>
          </a:lstStyle>
          <a:p>
            <a:pPr marL="0" lvl="0"/>
            <a:r>
              <a:rPr lang="de-DE" dirty="0"/>
              <a:t>ggf. stehen hier kurze Zusatzinfos</a:t>
            </a:r>
          </a:p>
        </p:txBody>
      </p:sp>
      <p:sp>
        <p:nvSpPr>
          <p:cNvPr id="3" name="Textplatzhalter 3">
            <a:extLst>
              <a:ext uri="{FF2B5EF4-FFF2-40B4-BE49-F238E27FC236}">
                <a16:creationId xmlns:a16="http://schemas.microsoft.com/office/drawing/2014/main" id="{C13C8935-9997-4E6A-65FE-4F2DAF130228}"/>
              </a:ext>
            </a:extLst>
          </p:cNvPr>
          <p:cNvSpPr>
            <a:spLocks noGrp="1"/>
          </p:cNvSpPr>
          <p:nvPr>
            <p:ph type="body" sz="quarter" idx="10" hasCustomPrompt="1"/>
          </p:nvPr>
        </p:nvSpPr>
        <p:spPr>
          <a:xfrm>
            <a:off x="227013" y="6085529"/>
            <a:ext cx="741206" cy="246221"/>
          </a:xfrm>
          <a:gradFill flip="none" rotWithShape="1">
            <a:gsLst>
              <a:gs pos="0">
                <a:srgbClr val="E3000F"/>
              </a:gs>
              <a:gs pos="100000">
                <a:srgbClr val="A71511"/>
              </a:gs>
            </a:gsLst>
            <a:lin ang="0" scaled="1"/>
            <a:tileRect/>
          </a:gradFill>
          <a:ln>
            <a:noFill/>
          </a:ln>
        </p:spPr>
        <p:txBody>
          <a:bodyPr wrap="none" lIns="90000" tIns="0" rIns="90000" bIns="0" rtlCol="0" anchor="b">
            <a:spAutoFit/>
          </a:bodyPr>
          <a:lstStyle>
            <a:lvl1pPr>
              <a:defRPr lang="de-DE" sz="1600" b="1" dirty="0">
                <a:solidFill>
                  <a:schemeClr val="bg1"/>
                </a:solidFill>
              </a:defRPr>
            </a:lvl1pPr>
          </a:lstStyle>
          <a:p>
            <a:pPr lvl="0">
              <a:spcBef>
                <a:spcPct val="0"/>
              </a:spcBef>
              <a:buNone/>
            </a:pPr>
            <a:r>
              <a:rPr lang="de-DE" dirty="0"/>
              <a:t>Bild 1</a:t>
            </a:r>
          </a:p>
        </p:txBody>
      </p:sp>
      <p:sp>
        <p:nvSpPr>
          <p:cNvPr id="4" name="Textplatzhalter 3">
            <a:extLst>
              <a:ext uri="{FF2B5EF4-FFF2-40B4-BE49-F238E27FC236}">
                <a16:creationId xmlns:a16="http://schemas.microsoft.com/office/drawing/2014/main" id="{D4A5FC63-EAFD-01F5-400A-9FF63AFEC6F3}"/>
              </a:ext>
            </a:extLst>
          </p:cNvPr>
          <p:cNvSpPr>
            <a:spLocks noGrp="1"/>
          </p:cNvSpPr>
          <p:nvPr>
            <p:ph type="body" sz="quarter" idx="34" hasCustomPrompt="1"/>
          </p:nvPr>
        </p:nvSpPr>
        <p:spPr>
          <a:xfrm>
            <a:off x="227013" y="6398289"/>
            <a:ext cx="2186572" cy="234286"/>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rIns="90000" bIns="36000" rtlCol="0" anchor="ctr">
            <a:spAutoFit/>
          </a:bodyPr>
          <a:lstStyle>
            <a:lvl1pPr marL="0" indent="0">
              <a:buNone/>
              <a:defRPr lang="de-DE" sz="1050" dirty="0">
                <a:solidFill>
                  <a:schemeClr val="lt1"/>
                </a:solidFill>
                <a:latin typeface="Arial" panose="020B0604020202020204" pitchFamily="34" charset="0"/>
                <a:cs typeface="Arial" panose="020B0604020202020204" pitchFamily="34" charset="0"/>
              </a:defRPr>
            </a:lvl1pPr>
          </a:lstStyle>
          <a:p>
            <a:pPr marL="0" lvl="0"/>
            <a:r>
              <a:rPr lang="de-DE" dirty="0"/>
              <a:t>ggf. stehen hier kurze Zusatzinfos</a:t>
            </a:r>
          </a:p>
        </p:txBody>
      </p:sp>
      <p:sp>
        <p:nvSpPr>
          <p:cNvPr id="5" name="Textplatzhalter 3">
            <a:extLst>
              <a:ext uri="{FF2B5EF4-FFF2-40B4-BE49-F238E27FC236}">
                <a16:creationId xmlns:a16="http://schemas.microsoft.com/office/drawing/2014/main" id="{A71042D5-8323-AF19-152E-476B2D17FCE7}"/>
              </a:ext>
            </a:extLst>
          </p:cNvPr>
          <p:cNvSpPr>
            <a:spLocks noGrp="1"/>
          </p:cNvSpPr>
          <p:nvPr>
            <p:ph type="body" sz="quarter" idx="35" hasCustomPrompt="1"/>
          </p:nvPr>
        </p:nvSpPr>
        <p:spPr>
          <a:xfrm>
            <a:off x="4291013" y="6085529"/>
            <a:ext cx="741206" cy="246221"/>
          </a:xfrm>
          <a:gradFill flip="none" rotWithShape="1">
            <a:gsLst>
              <a:gs pos="0">
                <a:srgbClr val="E3000F"/>
              </a:gs>
              <a:gs pos="100000">
                <a:srgbClr val="A71511"/>
              </a:gs>
            </a:gsLst>
            <a:lin ang="0" scaled="1"/>
            <a:tileRect/>
          </a:gradFill>
          <a:ln>
            <a:noFill/>
          </a:ln>
        </p:spPr>
        <p:txBody>
          <a:bodyPr wrap="none" lIns="90000" tIns="0" rIns="90000" bIns="0" rtlCol="0" anchor="b">
            <a:spAutoFit/>
          </a:bodyPr>
          <a:lstStyle>
            <a:lvl1pPr>
              <a:defRPr lang="de-DE" sz="1600" b="1" dirty="0">
                <a:solidFill>
                  <a:schemeClr val="bg1"/>
                </a:solidFill>
              </a:defRPr>
            </a:lvl1pPr>
          </a:lstStyle>
          <a:p>
            <a:pPr lvl="0">
              <a:spcBef>
                <a:spcPct val="0"/>
              </a:spcBef>
              <a:buNone/>
            </a:pPr>
            <a:r>
              <a:rPr lang="de-DE" dirty="0"/>
              <a:t>Bild 2</a:t>
            </a:r>
          </a:p>
        </p:txBody>
      </p:sp>
      <p:sp>
        <p:nvSpPr>
          <p:cNvPr id="8" name="Textplatzhalter 3">
            <a:extLst>
              <a:ext uri="{FF2B5EF4-FFF2-40B4-BE49-F238E27FC236}">
                <a16:creationId xmlns:a16="http://schemas.microsoft.com/office/drawing/2014/main" id="{51E31A5F-3194-AE96-65FA-EDB9D3AF2E78}"/>
              </a:ext>
            </a:extLst>
          </p:cNvPr>
          <p:cNvSpPr>
            <a:spLocks noGrp="1"/>
          </p:cNvSpPr>
          <p:nvPr>
            <p:ph type="body" sz="quarter" idx="36" hasCustomPrompt="1"/>
          </p:nvPr>
        </p:nvSpPr>
        <p:spPr>
          <a:xfrm>
            <a:off x="4291013" y="6398289"/>
            <a:ext cx="2186572" cy="234286"/>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rIns="90000" bIns="36000" rtlCol="0" anchor="ctr">
            <a:spAutoFit/>
          </a:bodyPr>
          <a:lstStyle>
            <a:lvl1pPr marL="0" indent="0">
              <a:buNone/>
              <a:defRPr lang="de-DE" sz="1050" dirty="0">
                <a:solidFill>
                  <a:schemeClr val="lt1"/>
                </a:solidFill>
                <a:latin typeface="Arial" panose="020B0604020202020204" pitchFamily="34" charset="0"/>
                <a:cs typeface="Arial" panose="020B0604020202020204" pitchFamily="34" charset="0"/>
              </a:defRPr>
            </a:lvl1pPr>
          </a:lstStyle>
          <a:p>
            <a:pPr marL="0" lvl="0"/>
            <a:r>
              <a:rPr lang="de-DE" dirty="0"/>
              <a:t>ggf. stehen hier kurze Zusatzinfos</a:t>
            </a:r>
          </a:p>
        </p:txBody>
      </p:sp>
      <p:sp>
        <p:nvSpPr>
          <p:cNvPr id="2" name="Textplatzhalter 13">
            <a:extLst>
              <a:ext uri="{FF2B5EF4-FFF2-40B4-BE49-F238E27FC236}">
                <a16:creationId xmlns:a16="http://schemas.microsoft.com/office/drawing/2014/main" id="{F00A4E97-0BD4-B8A5-EFB5-66DEA05A6BD8}"/>
              </a:ext>
            </a:extLst>
          </p:cNvPr>
          <p:cNvSpPr>
            <a:spLocks noGrp="1"/>
          </p:cNvSpPr>
          <p:nvPr>
            <p:ph type="body" sz="quarter" idx="28" hasCustomPrompt="1"/>
          </p:nvPr>
        </p:nvSpPr>
        <p:spPr>
          <a:xfrm>
            <a:off x="6507474" y="-1049730"/>
            <a:ext cx="5796324" cy="3558248"/>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14" name="Textplatzhalter 263">
            <a:extLst>
              <a:ext uri="{FF2B5EF4-FFF2-40B4-BE49-F238E27FC236}">
                <a16:creationId xmlns:a16="http://schemas.microsoft.com/office/drawing/2014/main" id="{BC0C1A81-C26C-A897-B611-B94458930C38}"/>
              </a:ext>
            </a:extLst>
          </p:cNvPr>
          <p:cNvSpPr>
            <a:spLocks noGrp="1"/>
          </p:cNvSpPr>
          <p:nvPr>
            <p:ph type="body" sz="quarter" idx="29" hasCustomPrompt="1"/>
          </p:nvPr>
        </p:nvSpPr>
        <p:spPr>
          <a:xfrm>
            <a:off x="6936155" y="-1193550"/>
            <a:ext cx="6876371" cy="4229203"/>
          </a:xfrm>
          <a:blipFill>
            <a:blip r:embed="rId4">
              <a:extLst>
                <a:ext uri="{96DAC541-7B7A-43D3-8B79-37D633B846F1}">
                  <asvg:svgBlip xmlns:asvg="http://schemas.microsoft.com/office/drawing/2016/SVG/main" r:embed="rId5"/>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7" name="Textplatzhalter 16">
            <a:extLst>
              <a:ext uri="{FF2B5EF4-FFF2-40B4-BE49-F238E27FC236}">
                <a16:creationId xmlns:a16="http://schemas.microsoft.com/office/drawing/2014/main" id="{3B0BA3D8-DA54-9ACE-39A3-B3F6935048F5}"/>
              </a:ext>
            </a:extLst>
          </p:cNvPr>
          <p:cNvSpPr>
            <a:spLocks noGrp="1"/>
          </p:cNvSpPr>
          <p:nvPr>
            <p:ph type="body" sz="quarter" idx="44" hasCustomPrompt="1"/>
          </p:nvPr>
        </p:nvSpPr>
        <p:spPr>
          <a:xfrm>
            <a:off x="10046657" y="228600"/>
            <a:ext cx="1918330" cy="494309"/>
          </a:xfrm>
          <a:blipFill>
            <a:blip r:embed="rId6">
              <a:extLst>
                <a:ext uri="{96DAC541-7B7A-43D3-8B79-37D633B846F1}">
                  <asvg:svgBlip xmlns:asvg="http://schemas.microsoft.com/office/drawing/2016/SVG/main" r:embed="rId7"/>
                </a:ext>
              </a:extLst>
            </a:blip>
            <a:stretch>
              <a:fillRect/>
            </a:stretch>
          </a:blipFill>
          <a:ln>
            <a:solidFill>
              <a:schemeClr val="accent1">
                <a:alpha val="0"/>
              </a:schemeClr>
            </a:solidFill>
          </a:ln>
        </p:spPr>
        <p:txBody>
          <a:bodyPr anchor="ctr"/>
          <a:lstStyle>
            <a:lvl1pPr marL="0" indent="0" algn="ctr">
              <a:buNone/>
              <a:defRPr>
                <a:noFill/>
              </a:defRPr>
            </a:lvl1pPr>
          </a:lstStyle>
          <a:p>
            <a:pPr lvl="0"/>
            <a:r>
              <a:rPr lang="de-DE" dirty="0"/>
              <a:t> </a:t>
            </a:r>
          </a:p>
        </p:txBody>
      </p:sp>
    </p:spTree>
    <p:extLst>
      <p:ext uri="{BB962C8B-B14F-4D97-AF65-F5344CB8AC3E}">
        <p14:creationId xmlns:p14="http://schemas.microsoft.com/office/powerpoint/2010/main" val="6696482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ldergalerie">
    <p:spTree>
      <p:nvGrpSpPr>
        <p:cNvPr id="1" name=""/>
        <p:cNvGrpSpPr/>
        <p:nvPr/>
      </p:nvGrpSpPr>
      <p:grpSpPr>
        <a:xfrm>
          <a:off x="0" y="0"/>
          <a:ext cx="0" cy="0"/>
          <a:chOff x="0" y="0"/>
          <a:chExt cx="0" cy="0"/>
        </a:xfrm>
      </p:grpSpPr>
      <p:sp>
        <p:nvSpPr>
          <p:cNvPr id="8" name="Textplatzhalter 263">
            <a:extLst>
              <a:ext uri="{FF2B5EF4-FFF2-40B4-BE49-F238E27FC236}">
                <a16:creationId xmlns:a16="http://schemas.microsoft.com/office/drawing/2014/main" id="{357DEB50-B80D-AA94-984F-B379B6086F58}"/>
              </a:ext>
            </a:extLst>
          </p:cNvPr>
          <p:cNvSpPr>
            <a:spLocks noGrp="1"/>
          </p:cNvSpPr>
          <p:nvPr>
            <p:ph type="body" sz="quarter" idx="29" hasCustomPrompt="1"/>
          </p:nvPr>
        </p:nvSpPr>
        <p:spPr>
          <a:xfrm>
            <a:off x="3444500" y="4104357"/>
            <a:ext cx="5781017" cy="3555523"/>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44" name="Bildplatzhalter 43">
            <a:extLst>
              <a:ext uri="{FF2B5EF4-FFF2-40B4-BE49-F238E27FC236}">
                <a16:creationId xmlns:a16="http://schemas.microsoft.com/office/drawing/2014/main" id="{A4684D56-ADFB-5AAD-F868-21538F084CBB}"/>
              </a:ext>
            </a:extLst>
          </p:cNvPr>
          <p:cNvSpPr>
            <a:spLocks noGrp="1"/>
          </p:cNvSpPr>
          <p:nvPr>
            <p:ph type="pic" sz="quarter" idx="30" hasCustomPrompt="1"/>
          </p:nvPr>
        </p:nvSpPr>
        <p:spPr>
          <a:xfrm>
            <a:off x="227012" y="1196976"/>
            <a:ext cx="4630390" cy="3803570"/>
          </a:xfrm>
          <a:custGeom>
            <a:avLst/>
            <a:gdLst>
              <a:gd name="connsiteX0" fmla="*/ 0 w 4630390"/>
              <a:gd name="connsiteY0" fmla="*/ 0 h 2663799"/>
              <a:gd name="connsiteX1" fmla="*/ 2369195 w 4630390"/>
              <a:gd name="connsiteY1" fmla="*/ 0 h 2663799"/>
              <a:gd name="connsiteX2" fmla="*/ 2617787 w 4630390"/>
              <a:gd name="connsiteY2" fmla="*/ 0 h 2663799"/>
              <a:gd name="connsiteX3" fmla="*/ 4630390 w 4630390"/>
              <a:gd name="connsiteY3" fmla="*/ 0 h 2663799"/>
              <a:gd name="connsiteX4" fmla="*/ 4630390 w 4630390"/>
              <a:gd name="connsiteY4" fmla="*/ 2663799 h 2663799"/>
              <a:gd name="connsiteX5" fmla="*/ 2617787 w 4630390"/>
              <a:gd name="connsiteY5" fmla="*/ 2663799 h 2663799"/>
              <a:gd name="connsiteX6" fmla="*/ 2369195 w 4630390"/>
              <a:gd name="connsiteY6" fmla="*/ 2663799 h 2663799"/>
              <a:gd name="connsiteX7" fmla="*/ 0 w 4630390"/>
              <a:gd name="connsiteY7" fmla="*/ 2663799 h 2663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0390" h="2663799">
                <a:moveTo>
                  <a:pt x="0" y="0"/>
                </a:moveTo>
                <a:lnTo>
                  <a:pt x="2369195" y="0"/>
                </a:lnTo>
                <a:lnTo>
                  <a:pt x="2617787" y="0"/>
                </a:lnTo>
                <a:lnTo>
                  <a:pt x="4630390" y="0"/>
                </a:lnTo>
                <a:lnTo>
                  <a:pt x="4630390" y="2663799"/>
                </a:lnTo>
                <a:lnTo>
                  <a:pt x="2617787" y="2663799"/>
                </a:lnTo>
                <a:lnTo>
                  <a:pt x="2369195" y="2663799"/>
                </a:lnTo>
                <a:lnTo>
                  <a:pt x="0" y="2663799"/>
                </a:lnTo>
                <a:close/>
              </a:path>
            </a:pathLst>
          </a:custGeom>
        </p:spPr>
        <p:txBody>
          <a:bodyPr wrap="square" lIns="90000" anchor="ctr">
            <a:noAutofit/>
          </a:bodyPr>
          <a:lstStyle>
            <a:lvl1pPr marL="0" indent="0" algn="ctr">
              <a:buNone/>
              <a:defRPr/>
            </a:lvl1pPr>
          </a:lstStyle>
          <a:p>
            <a:r>
              <a:rPr lang="de-DE" dirty="0"/>
              <a:t>Bild durch Klicken auf Symbol hinzufügen </a:t>
            </a:r>
            <a:br>
              <a:rPr lang="de-DE" dirty="0"/>
            </a:br>
            <a:r>
              <a:rPr lang="de-DE" dirty="0"/>
              <a:t>und anschließend „In den Hintergrund“ platzieren (rechte Maustaste) </a:t>
            </a:r>
          </a:p>
        </p:txBody>
      </p:sp>
      <p:sp>
        <p:nvSpPr>
          <p:cNvPr id="43" name="Bildplatzhalter 42">
            <a:extLst>
              <a:ext uri="{FF2B5EF4-FFF2-40B4-BE49-F238E27FC236}">
                <a16:creationId xmlns:a16="http://schemas.microsoft.com/office/drawing/2014/main" id="{19167AFC-6E35-0579-E51C-CAC153BB779B}"/>
              </a:ext>
            </a:extLst>
          </p:cNvPr>
          <p:cNvSpPr>
            <a:spLocks noGrp="1"/>
          </p:cNvSpPr>
          <p:nvPr>
            <p:ph type="pic" sz="quarter" idx="32" hasCustomPrompt="1"/>
          </p:nvPr>
        </p:nvSpPr>
        <p:spPr>
          <a:xfrm>
            <a:off x="4857402" y="1196976"/>
            <a:ext cx="2477196" cy="5435598"/>
          </a:xfrm>
          <a:custGeom>
            <a:avLst/>
            <a:gdLst>
              <a:gd name="connsiteX0" fmla="*/ 0 w 2261195"/>
              <a:gd name="connsiteY0" fmla="*/ 0 h 5435598"/>
              <a:gd name="connsiteX1" fmla="*/ 2261195 w 2261195"/>
              <a:gd name="connsiteY1" fmla="*/ 0 h 5435598"/>
              <a:gd name="connsiteX2" fmla="*/ 2261195 w 2261195"/>
              <a:gd name="connsiteY2" fmla="*/ 2771799 h 5435598"/>
              <a:gd name="connsiteX3" fmla="*/ 2261195 w 2261195"/>
              <a:gd name="connsiteY3" fmla="*/ 2913470 h 5435598"/>
              <a:gd name="connsiteX4" fmla="*/ 2261195 w 2261195"/>
              <a:gd name="connsiteY4" fmla="*/ 5435598 h 5435598"/>
              <a:gd name="connsiteX5" fmla="*/ 0 w 2261195"/>
              <a:gd name="connsiteY5" fmla="*/ 5435598 h 5435598"/>
              <a:gd name="connsiteX6" fmla="*/ 0 w 2261195"/>
              <a:gd name="connsiteY6" fmla="*/ 2913470 h 5435598"/>
              <a:gd name="connsiteX7" fmla="*/ 0 w 2261195"/>
              <a:gd name="connsiteY7" fmla="*/ 2771799 h 543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1195" h="5435598">
                <a:moveTo>
                  <a:pt x="0" y="0"/>
                </a:moveTo>
                <a:lnTo>
                  <a:pt x="2261195" y="0"/>
                </a:lnTo>
                <a:lnTo>
                  <a:pt x="2261195" y="2771799"/>
                </a:lnTo>
                <a:lnTo>
                  <a:pt x="2261195" y="2913470"/>
                </a:lnTo>
                <a:lnTo>
                  <a:pt x="2261195" y="5435598"/>
                </a:lnTo>
                <a:lnTo>
                  <a:pt x="0" y="5435598"/>
                </a:lnTo>
                <a:lnTo>
                  <a:pt x="0" y="2913470"/>
                </a:lnTo>
                <a:lnTo>
                  <a:pt x="0" y="2771799"/>
                </a:lnTo>
                <a:close/>
              </a:path>
            </a:pathLst>
          </a:custGeom>
        </p:spPr>
        <p:txBody>
          <a:bodyPr wrap="square" lIns="90000" anchor="ctr">
            <a:noAutofit/>
          </a:bodyPr>
          <a:lstStyle>
            <a:lvl1pPr marL="0" indent="0" algn="ctr">
              <a:buNone/>
              <a:defRPr/>
            </a:lvl1pPr>
          </a:lstStyle>
          <a:p>
            <a:r>
              <a:rPr lang="de-DE" dirty="0"/>
              <a:t>Bild durch Klicken </a:t>
            </a:r>
            <a:br>
              <a:rPr lang="de-DE" dirty="0"/>
            </a:br>
            <a:r>
              <a:rPr lang="de-DE" dirty="0"/>
              <a:t>auf Symbol hinzufügen </a:t>
            </a:r>
            <a:br>
              <a:rPr lang="de-DE" dirty="0"/>
            </a:br>
            <a:r>
              <a:rPr lang="de-DE" dirty="0"/>
              <a:t>und anschließend </a:t>
            </a:r>
            <a:br>
              <a:rPr lang="de-DE" dirty="0"/>
            </a:br>
            <a:r>
              <a:rPr lang="de-DE" dirty="0"/>
              <a:t>„In den Hintergrund“ platzieren (rechte Maustaste) </a:t>
            </a:r>
          </a:p>
        </p:txBody>
      </p:sp>
      <p:sp>
        <p:nvSpPr>
          <p:cNvPr id="35" name="Bildplatzhalter 4">
            <a:extLst>
              <a:ext uri="{FF2B5EF4-FFF2-40B4-BE49-F238E27FC236}">
                <a16:creationId xmlns:a16="http://schemas.microsoft.com/office/drawing/2014/main" id="{A8AFE6ED-1444-FD74-FA09-57B4686790B9}"/>
              </a:ext>
            </a:extLst>
          </p:cNvPr>
          <p:cNvSpPr>
            <a:spLocks noGrp="1"/>
          </p:cNvSpPr>
          <p:nvPr>
            <p:ph type="pic" sz="quarter" idx="33" hasCustomPrompt="1"/>
          </p:nvPr>
        </p:nvSpPr>
        <p:spPr>
          <a:xfrm>
            <a:off x="7334598" y="1196976"/>
            <a:ext cx="2261195" cy="2771798"/>
          </a:xfrm>
        </p:spPr>
        <p:txBody>
          <a:bodyPr lIns="90000" anchor="ctr"/>
          <a:lstStyle>
            <a:lvl1pPr marL="0" indent="0" algn="ctr">
              <a:buNone/>
              <a:defRPr/>
            </a:lvl1pPr>
          </a:lstStyle>
          <a:p>
            <a:r>
              <a:rPr lang="de-DE" dirty="0"/>
              <a:t>Bild durch Klicken</a:t>
            </a:r>
            <a:br>
              <a:rPr lang="de-DE" dirty="0"/>
            </a:br>
            <a:r>
              <a:rPr lang="de-DE" dirty="0"/>
              <a:t>auf Symbol hinzufügen</a:t>
            </a:r>
            <a:br>
              <a:rPr lang="de-DE" dirty="0"/>
            </a:br>
            <a:r>
              <a:rPr lang="de-DE" dirty="0"/>
              <a:t>und anschließend </a:t>
            </a:r>
            <a:br>
              <a:rPr lang="de-DE" dirty="0"/>
            </a:br>
            <a:r>
              <a:rPr lang="de-DE" dirty="0"/>
              <a:t>„In den Hintergrund“ platzieren (rechte Maustaste) </a:t>
            </a:r>
          </a:p>
        </p:txBody>
      </p:sp>
      <p:sp>
        <p:nvSpPr>
          <p:cNvPr id="36" name="Bildplatzhalter 4">
            <a:extLst>
              <a:ext uri="{FF2B5EF4-FFF2-40B4-BE49-F238E27FC236}">
                <a16:creationId xmlns:a16="http://schemas.microsoft.com/office/drawing/2014/main" id="{8832C90F-4073-0D7E-49F4-460C329E3F21}"/>
              </a:ext>
            </a:extLst>
          </p:cNvPr>
          <p:cNvSpPr>
            <a:spLocks noGrp="1"/>
          </p:cNvSpPr>
          <p:nvPr>
            <p:ph type="pic" sz="quarter" idx="34" hasCustomPrompt="1"/>
          </p:nvPr>
        </p:nvSpPr>
        <p:spPr>
          <a:xfrm>
            <a:off x="9595793" y="1196976"/>
            <a:ext cx="2369195" cy="2768685"/>
          </a:xfrm>
        </p:spPr>
        <p:txBody>
          <a:bodyPr lIns="90000" anchor="ctr"/>
          <a:lstStyle>
            <a:lvl1pPr marL="0" indent="0" algn="ctr">
              <a:buNone/>
              <a:defRPr/>
            </a:lvl1pPr>
          </a:lstStyle>
          <a:p>
            <a:r>
              <a:rPr lang="de-DE" dirty="0"/>
              <a:t>Bild durch Klicken </a:t>
            </a:r>
            <a:br>
              <a:rPr lang="de-DE" dirty="0"/>
            </a:br>
            <a:r>
              <a:rPr lang="de-DE" dirty="0"/>
              <a:t>auf Symbol hinzufügen </a:t>
            </a:r>
            <a:br>
              <a:rPr lang="de-DE" dirty="0"/>
            </a:br>
            <a:r>
              <a:rPr lang="de-DE" dirty="0"/>
              <a:t>und anschließend </a:t>
            </a:r>
            <a:br>
              <a:rPr lang="de-DE" dirty="0"/>
            </a:br>
            <a:r>
              <a:rPr lang="de-DE" dirty="0"/>
              <a:t>„In den Hintergrund“ platzieren (rechte Maustaste) </a:t>
            </a:r>
          </a:p>
        </p:txBody>
      </p:sp>
      <p:sp>
        <p:nvSpPr>
          <p:cNvPr id="42" name="Bildplatzhalter 41">
            <a:extLst>
              <a:ext uri="{FF2B5EF4-FFF2-40B4-BE49-F238E27FC236}">
                <a16:creationId xmlns:a16="http://schemas.microsoft.com/office/drawing/2014/main" id="{0147C6C5-AA6F-3942-9179-A39639F9A965}"/>
              </a:ext>
            </a:extLst>
          </p:cNvPr>
          <p:cNvSpPr>
            <a:spLocks noGrp="1"/>
          </p:cNvSpPr>
          <p:nvPr>
            <p:ph type="pic" sz="quarter" idx="39" hasCustomPrompt="1"/>
          </p:nvPr>
        </p:nvSpPr>
        <p:spPr>
          <a:xfrm>
            <a:off x="7334598" y="3968775"/>
            <a:ext cx="4630391" cy="2663799"/>
          </a:xfrm>
          <a:custGeom>
            <a:avLst/>
            <a:gdLst>
              <a:gd name="connsiteX0" fmla="*/ 0 w 4630391"/>
              <a:gd name="connsiteY0" fmla="*/ 0 h 2663799"/>
              <a:gd name="connsiteX1" fmla="*/ 2038003 w 4630391"/>
              <a:gd name="connsiteY1" fmla="*/ 0 h 2663799"/>
              <a:gd name="connsiteX2" fmla="*/ 2261195 w 4630391"/>
              <a:gd name="connsiteY2" fmla="*/ 0 h 2663799"/>
              <a:gd name="connsiteX3" fmla="*/ 4630391 w 4630391"/>
              <a:gd name="connsiteY3" fmla="*/ 0 h 2663799"/>
              <a:gd name="connsiteX4" fmla="*/ 4630391 w 4630391"/>
              <a:gd name="connsiteY4" fmla="*/ 2663799 h 2663799"/>
              <a:gd name="connsiteX5" fmla="*/ 2261195 w 4630391"/>
              <a:gd name="connsiteY5" fmla="*/ 2663799 h 2663799"/>
              <a:gd name="connsiteX6" fmla="*/ 2038003 w 4630391"/>
              <a:gd name="connsiteY6" fmla="*/ 2663799 h 2663799"/>
              <a:gd name="connsiteX7" fmla="*/ 0 w 4630391"/>
              <a:gd name="connsiteY7" fmla="*/ 2663799 h 2663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0391" h="2663799">
                <a:moveTo>
                  <a:pt x="0" y="0"/>
                </a:moveTo>
                <a:lnTo>
                  <a:pt x="2038003" y="0"/>
                </a:lnTo>
                <a:lnTo>
                  <a:pt x="2261195" y="0"/>
                </a:lnTo>
                <a:lnTo>
                  <a:pt x="4630391" y="0"/>
                </a:lnTo>
                <a:lnTo>
                  <a:pt x="4630391" y="2663799"/>
                </a:lnTo>
                <a:lnTo>
                  <a:pt x="2261195" y="2663799"/>
                </a:lnTo>
                <a:lnTo>
                  <a:pt x="2038003" y="2663799"/>
                </a:lnTo>
                <a:lnTo>
                  <a:pt x="0" y="2663799"/>
                </a:lnTo>
                <a:close/>
              </a:path>
            </a:pathLst>
          </a:custGeom>
        </p:spPr>
        <p:txBody>
          <a:bodyPr wrap="square" lIns="90000" anchor="ctr">
            <a:noAutofit/>
          </a:bodyPr>
          <a:lstStyle>
            <a:lvl1pPr marL="0" indent="0" algn="ctr">
              <a:buNone/>
              <a:defRPr/>
            </a:lvl1pPr>
          </a:lstStyle>
          <a:p>
            <a:r>
              <a:rPr lang="de-DE" dirty="0"/>
              <a:t>Bild durch Klicken auf Symbol hinzufügen </a:t>
            </a:r>
            <a:br>
              <a:rPr lang="de-DE" dirty="0"/>
            </a:br>
            <a:r>
              <a:rPr lang="de-DE" dirty="0"/>
              <a:t>und anschließend „In den Hintergrund“ platzieren (rechte Maustaste) </a:t>
            </a:r>
          </a:p>
        </p:txBody>
      </p:sp>
      <p:sp>
        <p:nvSpPr>
          <p:cNvPr id="49" name="Bildplatzhalter 48">
            <a:extLst>
              <a:ext uri="{FF2B5EF4-FFF2-40B4-BE49-F238E27FC236}">
                <a16:creationId xmlns:a16="http://schemas.microsoft.com/office/drawing/2014/main" id="{A518C521-E3BB-A1A0-8134-A6EDEA2AFF51}"/>
              </a:ext>
            </a:extLst>
          </p:cNvPr>
          <p:cNvSpPr>
            <a:spLocks noGrp="1"/>
          </p:cNvSpPr>
          <p:nvPr>
            <p:ph type="pic" sz="quarter" idx="40" hasCustomPrompt="1"/>
          </p:nvPr>
        </p:nvSpPr>
        <p:spPr>
          <a:xfrm>
            <a:off x="227012" y="5000546"/>
            <a:ext cx="4630390" cy="1632029"/>
          </a:xfrm>
          <a:custGeom>
            <a:avLst/>
            <a:gdLst>
              <a:gd name="connsiteX0" fmla="*/ 0 w 4630390"/>
              <a:gd name="connsiteY0" fmla="*/ 0 h 2663799"/>
              <a:gd name="connsiteX1" fmla="*/ 2369195 w 4630390"/>
              <a:gd name="connsiteY1" fmla="*/ 0 h 2663799"/>
              <a:gd name="connsiteX2" fmla="*/ 2617787 w 4630390"/>
              <a:gd name="connsiteY2" fmla="*/ 0 h 2663799"/>
              <a:gd name="connsiteX3" fmla="*/ 4630390 w 4630390"/>
              <a:gd name="connsiteY3" fmla="*/ 0 h 2663799"/>
              <a:gd name="connsiteX4" fmla="*/ 4630390 w 4630390"/>
              <a:gd name="connsiteY4" fmla="*/ 2663799 h 2663799"/>
              <a:gd name="connsiteX5" fmla="*/ 2617787 w 4630390"/>
              <a:gd name="connsiteY5" fmla="*/ 2663799 h 2663799"/>
              <a:gd name="connsiteX6" fmla="*/ 2369195 w 4630390"/>
              <a:gd name="connsiteY6" fmla="*/ 2663799 h 2663799"/>
              <a:gd name="connsiteX7" fmla="*/ 0 w 4630390"/>
              <a:gd name="connsiteY7" fmla="*/ 2663799 h 2663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0390" h="2663799">
                <a:moveTo>
                  <a:pt x="0" y="0"/>
                </a:moveTo>
                <a:lnTo>
                  <a:pt x="2369195" y="0"/>
                </a:lnTo>
                <a:lnTo>
                  <a:pt x="2617787" y="0"/>
                </a:lnTo>
                <a:lnTo>
                  <a:pt x="4630390" y="0"/>
                </a:lnTo>
                <a:lnTo>
                  <a:pt x="4630390" y="2663799"/>
                </a:lnTo>
                <a:lnTo>
                  <a:pt x="2617787" y="2663799"/>
                </a:lnTo>
                <a:lnTo>
                  <a:pt x="2369195" y="2663799"/>
                </a:lnTo>
                <a:lnTo>
                  <a:pt x="0" y="2663799"/>
                </a:lnTo>
                <a:close/>
              </a:path>
            </a:pathLst>
          </a:custGeom>
        </p:spPr>
        <p:txBody>
          <a:bodyPr wrap="square" lIns="90000" anchor="ctr">
            <a:noAutofit/>
          </a:bodyPr>
          <a:lstStyle>
            <a:lvl1pPr marL="0" indent="0" algn="ctr">
              <a:buNone/>
              <a:defRPr/>
            </a:lvl1pPr>
          </a:lstStyle>
          <a:p>
            <a:r>
              <a:rPr lang="de-DE" dirty="0"/>
              <a:t>Bild durch Klicken auf Symbol hinzufügen </a:t>
            </a:r>
            <a:br>
              <a:rPr lang="de-DE" dirty="0"/>
            </a:br>
            <a:r>
              <a:rPr lang="de-DE" dirty="0"/>
              <a:t>und anschließend „In den Hintergrund“ platzieren (rechte Maustaste) </a:t>
            </a:r>
          </a:p>
        </p:txBody>
      </p:sp>
      <p:sp>
        <p:nvSpPr>
          <p:cNvPr id="4" name="Titel 1">
            <a:extLst>
              <a:ext uri="{FF2B5EF4-FFF2-40B4-BE49-F238E27FC236}">
                <a16:creationId xmlns:a16="http://schemas.microsoft.com/office/drawing/2014/main" id="{6DD6155D-02A0-1A59-B1BD-8697060E80FF}"/>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5" name="Textplatzhalter 3">
            <a:extLst>
              <a:ext uri="{FF2B5EF4-FFF2-40B4-BE49-F238E27FC236}">
                <a16:creationId xmlns:a16="http://schemas.microsoft.com/office/drawing/2014/main" id="{1CE21F98-096F-2045-BE64-D5285AF72B04}"/>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grpSp>
        <p:nvGrpSpPr>
          <p:cNvPr id="47" name="Gruppieren 46">
            <a:extLst>
              <a:ext uri="{FF2B5EF4-FFF2-40B4-BE49-F238E27FC236}">
                <a16:creationId xmlns:a16="http://schemas.microsoft.com/office/drawing/2014/main" id="{5C8C4044-FB9F-4F4F-34F9-0C6DC9074527}"/>
              </a:ext>
            </a:extLst>
          </p:cNvPr>
          <p:cNvGrpSpPr/>
          <p:nvPr userDrawn="1"/>
        </p:nvGrpSpPr>
        <p:grpSpPr>
          <a:xfrm>
            <a:off x="10158415" y="310798"/>
            <a:ext cx="1685923" cy="293433"/>
            <a:chOff x="9423717" y="783239"/>
            <a:chExt cx="2371820" cy="412813"/>
          </a:xfrm>
        </p:grpSpPr>
        <p:sp>
          <p:nvSpPr>
            <p:cNvPr id="48" name="Freihandform: Form 47">
              <a:extLst>
                <a:ext uri="{FF2B5EF4-FFF2-40B4-BE49-F238E27FC236}">
                  <a16:creationId xmlns:a16="http://schemas.microsoft.com/office/drawing/2014/main" id="{48666CC1-FC0B-65E7-7DDF-68ED535CE16B}"/>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50" name="Freihandform: Form 49">
              <a:extLst>
                <a:ext uri="{FF2B5EF4-FFF2-40B4-BE49-F238E27FC236}">
                  <a16:creationId xmlns:a16="http://schemas.microsoft.com/office/drawing/2014/main" id="{6FC37C76-BFEF-17E0-907E-8E0CF51CC530}"/>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51" name="Freihandform: Form 50">
              <a:extLst>
                <a:ext uri="{FF2B5EF4-FFF2-40B4-BE49-F238E27FC236}">
                  <a16:creationId xmlns:a16="http://schemas.microsoft.com/office/drawing/2014/main" id="{4B89D329-6E67-29AA-E7F6-A82E87AA4ECB}"/>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2" name="Freihandform: Form 51">
              <a:extLst>
                <a:ext uri="{FF2B5EF4-FFF2-40B4-BE49-F238E27FC236}">
                  <a16:creationId xmlns:a16="http://schemas.microsoft.com/office/drawing/2014/main" id="{307B2D08-8D45-D709-F680-B61DDB39368C}"/>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3" name="Freihandform: Form 52">
              <a:extLst>
                <a:ext uri="{FF2B5EF4-FFF2-40B4-BE49-F238E27FC236}">
                  <a16:creationId xmlns:a16="http://schemas.microsoft.com/office/drawing/2014/main" id="{F675765D-D628-614D-9748-BD47AF8D1922}"/>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4" name="Freihandform: Form 53">
              <a:extLst>
                <a:ext uri="{FF2B5EF4-FFF2-40B4-BE49-F238E27FC236}">
                  <a16:creationId xmlns:a16="http://schemas.microsoft.com/office/drawing/2014/main" id="{2B527DCE-41B6-1BCB-8AA8-7C876E213357}"/>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55" name="Freihandform: Form 54">
              <a:extLst>
                <a:ext uri="{FF2B5EF4-FFF2-40B4-BE49-F238E27FC236}">
                  <a16:creationId xmlns:a16="http://schemas.microsoft.com/office/drawing/2014/main" id="{5A418194-4990-43D7-57E0-05F2A225648B}"/>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56" name="Freihandform: Form 55">
              <a:extLst>
                <a:ext uri="{FF2B5EF4-FFF2-40B4-BE49-F238E27FC236}">
                  <a16:creationId xmlns:a16="http://schemas.microsoft.com/office/drawing/2014/main" id="{09F973D6-BFCE-9675-AA63-319B57C998EB}"/>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7" name="Freihandform: Form 56">
              <a:extLst>
                <a:ext uri="{FF2B5EF4-FFF2-40B4-BE49-F238E27FC236}">
                  <a16:creationId xmlns:a16="http://schemas.microsoft.com/office/drawing/2014/main" id="{7E61D331-7806-64DC-DB8F-A53D3C5017FE}"/>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58" name="Freihandform: Form 57">
              <a:extLst>
                <a:ext uri="{FF2B5EF4-FFF2-40B4-BE49-F238E27FC236}">
                  <a16:creationId xmlns:a16="http://schemas.microsoft.com/office/drawing/2014/main" id="{31F271F3-B3CA-64D1-411D-5CF9071D20EF}"/>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59" name="Freihandform: Form 58">
              <a:extLst>
                <a:ext uri="{FF2B5EF4-FFF2-40B4-BE49-F238E27FC236}">
                  <a16:creationId xmlns:a16="http://schemas.microsoft.com/office/drawing/2014/main" id="{8FBDE430-05CC-F170-5530-3203567A9122}"/>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60" name="Freihandform: Form 59">
              <a:extLst>
                <a:ext uri="{FF2B5EF4-FFF2-40B4-BE49-F238E27FC236}">
                  <a16:creationId xmlns:a16="http://schemas.microsoft.com/office/drawing/2014/main" id="{8077C5F8-C782-E24E-5714-265EEF36A133}"/>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61" name="Freihandform: Form 60">
              <a:extLst>
                <a:ext uri="{FF2B5EF4-FFF2-40B4-BE49-F238E27FC236}">
                  <a16:creationId xmlns:a16="http://schemas.microsoft.com/office/drawing/2014/main" id="{081F75A3-0B83-03C7-CBAB-41ADF9303AAC}"/>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2" name="Freihandform: Form 61">
              <a:extLst>
                <a:ext uri="{FF2B5EF4-FFF2-40B4-BE49-F238E27FC236}">
                  <a16:creationId xmlns:a16="http://schemas.microsoft.com/office/drawing/2014/main" id="{61D688E8-D3C3-5EEC-770C-B98422420F60}"/>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63" name="Freihandform: Form 62">
              <a:extLst>
                <a:ext uri="{FF2B5EF4-FFF2-40B4-BE49-F238E27FC236}">
                  <a16:creationId xmlns:a16="http://schemas.microsoft.com/office/drawing/2014/main" id="{18354A56-6FC1-6B9F-2F71-DFE570D5FCC2}"/>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4" name="Freihandform: Form 63">
              <a:extLst>
                <a:ext uri="{FF2B5EF4-FFF2-40B4-BE49-F238E27FC236}">
                  <a16:creationId xmlns:a16="http://schemas.microsoft.com/office/drawing/2014/main" id="{0772D0AE-B593-6FF5-DAB2-5D84BC839FAA}"/>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5" name="Freihandform: Form 64">
              <a:extLst>
                <a:ext uri="{FF2B5EF4-FFF2-40B4-BE49-F238E27FC236}">
                  <a16:creationId xmlns:a16="http://schemas.microsoft.com/office/drawing/2014/main" id="{02B6C236-2CE1-26F5-5AE5-4E345F842EF8}"/>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66" name="Freihandform: Form 65">
              <a:extLst>
                <a:ext uri="{FF2B5EF4-FFF2-40B4-BE49-F238E27FC236}">
                  <a16:creationId xmlns:a16="http://schemas.microsoft.com/office/drawing/2014/main" id="{786D8484-BBCD-B18F-F9DE-608A3DC1969A}"/>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7" name="Freihandform: Form 66">
              <a:extLst>
                <a:ext uri="{FF2B5EF4-FFF2-40B4-BE49-F238E27FC236}">
                  <a16:creationId xmlns:a16="http://schemas.microsoft.com/office/drawing/2014/main" id="{A3A5779C-8BC1-28DE-925A-744D504DACC2}"/>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68" name="Freihandform: Form 67">
              <a:extLst>
                <a:ext uri="{FF2B5EF4-FFF2-40B4-BE49-F238E27FC236}">
                  <a16:creationId xmlns:a16="http://schemas.microsoft.com/office/drawing/2014/main" id="{70A0B074-7941-1112-BDDF-DB808AC9401E}"/>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9" name="Freihandform: Form 68">
              <a:extLst>
                <a:ext uri="{FF2B5EF4-FFF2-40B4-BE49-F238E27FC236}">
                  <a16:creationId xmlns:a16="http://schemas.microsoft.com/office/drawing/2014/main" id="{67140C26-0A4F-5700-6111-913587B6F0B6}"/>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70" name="Freihandform: Form 69">
              <a:extLst>
                <a:ext uri="{FF2B5EF4-FFF2-40B4-BE49-F238E27FC236}">
                  <a16:creationId xmlns:a16="http://schemas.microsoft.com/office/drawing/2014/main" id="{ED80692B-3AAF-D737-117D-D4242A9DF415}"/>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71" name="Freihandform: Form 70">
              <a:extLst>
                <a:ext uri="{FF2B5EF4-FFF2-40B4-BE49-F238E27FC236}">
                  <a16:creationId xmlns:a16="http://schemas.microsoft.com/office/drawing/2014/main" id="{C815A5B5-C34B-D0C3-E4B0-03033452459F}"/>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72" name="Freihandform: Form 71">
              <a:extLst>
                <a:ext uri="{FF2B5EF4-FFF2-40B4-BE49-F238E27FC236}">
                  <a16:creationId xmlns:a16="http://schemas.microsoft.com/office/drawing/2014/main" id="{6D996936-FA22-E2A3-40A8-45DB7BF26C6D}"/>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3" name="Freihandform: Form 72">
              <a:extLst>
                <a:ext uri="{FF2B5EF4-FFF2-40B4-BE49-F238E27FC236}">
                  <a16:creationId xmlns:a16="http://schemas.microsoft.com/office/drawing/2014/main" id="{3CD7F0CC-23F2-CBA2-A0F6-6F924016D91B}"/>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74" name="Freihandform: Form 73">
              <a:extLst>
                <a:ext uri="{FF2B5EF4-FFF2-40B4-BE49-F238E27FC236}">
                  <a16:creationId xmlns:a16="http://schemas.microsoft.com/office/drawing/2014/main" id="{F5E1D0F3-4F5A-FF17-8BE5-03394C868D62}"/>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75" name="Freihandform: Form 74">
              <a:extLst>
                <a:ext uri="{FF2B5EF4-FFF2-40B4-BE49-F238E27FC236}">
                  <a16:creationId xmlns:a16="http://schemas.microsoft.com/office/drawing/2014/main" id="{1054A620-807D-FC7F-C562-71CD61D1E0D2}"/>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76" name="Freihandform: Form 75">
              <a:extLst>
                <a:ext uri="{FF2B5EF4-FFF2-40B4-BE49-F238E27FC236}">
                  <a16:creationId xmlns:a16="http://schemas.microsoft.com/office/drawing/2014/main" id="{409B24F4-A371-1F78-976F-8786234112D0}"/>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77" name="Freihandform: Form 76">
              <a:extLst>
                <a:ext uri="{FF2B5EF4-FFF2-40B4-BE49-F238E27FC236}">
                  <a16:creationId xmlns:a16="http://schemas.microsoft.com/office/drawing/2014/main" id="{E9B44584-8E5E-78BB-2CE4-7FA2E279870E}"/>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8" name="Freihandform: Form 77">
              <a:extLst>
                <a:ext uri="{FF2B5EF4-FFF2-40B4-BE49-F238E27FC236}">
                  <a16:creationId xmlns:a16="http://schemas.microsoft.com/office/drawing/2014/main" id="{A7C4C2E2-65EA-B993-40B5-837EEE36BAD3}"/>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9" name="Freihandform: Form 78">
              <a:extLst>
                <a:ext uri="{FF2B5EF4-FFF2-40B4-BE49-F238E27FC236}">
                  <a16:creationId xmlns:a16="http://schemas.microsoft.com/office/drawing/2014/main" id="{8A46850F-1CAD-9EC4-E08D-66B79BA82663}"/>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80" name="Freihandform: Form 79">
              <a:extLst>
                <a:ext uri="{FF2B5EF4-FFF2-40B4-BE49-F238E27FC236}">
                  <a16:creationId xmlns:a16="http://schemas.microsoft.com/office/drawing/2014/main" id="{09F133C9-41CB-94B9-901C-66D761123482}"/>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81" name="Freihandform: Form 80">
              <a:extLst>
                <a:ext uri="{FF2B5EF4-FFF2-40B4-BE49-F238E27FC236}">
                  <a16:creationId xmlns:a16="http://schemas.microsoft.com/office/drawing/2014/main" id="{C711A570-581D-15FB-D2E0-912524F6039E}"/>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82" name="Freihandform: Form 81">
              <a:extLst>
                <a:ext uri="{FF2B5EF4-FFF2-40B4-BE49-F238E27FC236}">
                  <a16:creationId xmlns:a16="http://schemas.microsoft.com/office/drawing/2014/main" id="{EDA3A0DB-0808-6878-94E3-F2AABA997C0E}"/>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83" name="Freihandform: Form 82">
              <a:extLst>
                <a:ext uri="{FF2B5EF4-FFF2-40B4-BE49-F238E27FC236}">
                  <a16:creationId xmlns:a16="http://schemas.microsoft.com/office/drawing/2014/main" id="{C38CC3AE-2F40-38C4-FEF3-859187E508B4}"/>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84" name="Freihandform: Form 83">
              <a:extLst>
                <a:ext uri="{FF2B5EF4-FFF2-40B4-BE49-F238E27FC236}">
                  <a16:creationId xmlns:a16="http://schemas.microsoft.com/office/drawing/2014/main" id="{A1E7E44D-ADBF-1218-1779-BCB1CC0F10E5}"/>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25365848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lder + Text">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BE39645F-8FC3-5628-241F-B60D75960432}"/>
              </a:ext>
            </a:extLst>
          </p:cNvPr>
          <p:cNvSpPr>
            <a:spLocks noGrp="1"/>
          </p:cNvSpPr>
          <p:nvPr>
            <p:ph type="body" sz="quarter" idx="11"/>
          </p:nvPr>
        </p:nvSpPr>
        <p:spPr>
          <a:xfrm>
            <a:off x="227013" y="1344613"/>
            <a:ext cx="5868987" cy="152167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Bildplatzhalter 6">
            <a:extLst>
              <a:ext uri="{FF2B5EF4-FFF2-40B4-BE49-F238E27FC236}">
                <a16:creationId xmlns:a16="http://schemas.microsoft.com/office/drawing/2014/main" id="{1AB3A915-4072-E833-4593-A142B7DD6A62}"/>
              </a:ext>
            </a:extLst>
          </p:cNvPr>
          <p:cNvSpPr>
            <a:spLocks noGrp="1"/>
          </p:cNvSpPr>
          <p:nvPr>
            <p:ph type="pic" sz="quarter" idx="12" hasCustomPrompt="1"/>
          </p:nvPr>
        </p:nvSpPr>
        <p:spPr>
          <a:xfrm>
            <a:off x="227013" y="2884488"/>
            <a:ext cx="5868987" cy="3973512"/>
          </a:xfrm>
        </p:spPr>
        <p:txBody>
          <a:bodyPr anchor="ctr"/>
          <a:lstStyle>
            <a:lvl1pPr marL="0" indent="0" algn="ctr">
              <a:buNone/>
              <a:defRPr/>
            </a:lvl1pPr>
          </a:lstStyle>
          <a:p>
            <a:r>
              <a:rPr lang="de-DE" dirty="0"/>
              <a:t>Bild durch Klicken auf Symbol hinzufügen </a:t>
            </a:r>
            <a:br>
              <a:rPr lang="de-DE" dirty="0"/>
            </a:br>
            <a:r>
              <a:rPr lang="de-DE" dirty="0"/>
              <a:t>und anschließend „In den Hintergrund“ platzieren </a:t>
            </a:r>
            <a:br>
              <a:rPr lang="de-DE" dirty="0"/>
            </a:br>
            <a:r>
              <a:rPr lang="de-DE" dirty="0"/>
              <a:t>(rechte Maustaste) </a:t>
            </a:r>
          </a:p>
        </p:txBody>
      </p:sp>
      <p:sp>
        <p:nvSpPr>
          <p:cNvPr id="9" name="Bildplatzhalter 8">
            <a:extLst>
              <a:ext uri="{FF2B5EF4-FFF2-40B4-BE49-F238E27FC236}">
                <a16:creationId xmlns:a16="http://schemas.microsoft.com/office/drawing/2014/main" id="{C38A14B0-2964-419E-ACBA-6547FCC22560}"/>
              </a:ext>
            </a:extLst>
          </p:cNvPr>
          <p:cNvSpPr>
            <a:spLocks noGrp="1"/>
          </p:cNvSpPr>
          <p:nvPr>
            <p:ph type="pic" sz="quarter" idx="13" hasCustomPrompt="1"/>
          </p:nvPr>
        </p:nvSpPr>
        <p:spPr>
          <a:xfrm>
            <a:off x="6096000" y="228600"/>
            <a:ext cx="5868988" cy="4405313"/>
          </a:xfrm>
        </p:spPr>
        <p:txBody>
          <a:bodyPr anchor="ctr"/>
          <a:lstStyle>
            <a:lvl1pPr marL="0" indent="0" algn="ctr">
              <a:buNone/>
              <a:defRPr/>
            </a:lvl1pPr>
          </a:lstStyle>
          <a:p>
            <a:r>
              <a:rPr lang="de-DE" dirty="0"/>
              <a:t>Bild durch Klicken auf Symbol hinzufügen </a:t>
            </a:r>
            <a:br>
              <a:rPr lang="de-DE" dirty="0"/>
            </a:br>
            <a:r>
              <a:rPr lang="de-DE" dirty="0"/>
              <a:t>und anschließend „In den Hintergrund“ platzieren </a:t>
            </a:r>
            <a:br>
              <a:rPr lang="de-DE" dirty="0"/>
            </a:br>
            <a:r>
              <a:rPr lang="de-DE" dirty="0"/>
              <a:t>(rechte Maustaste) </a:t>
            </a:r>
          </a:p>
        </p:txBody>
      </p:sp>
      <p:sp>
        <p:nvSpPr>
          <p:cNvPr id="10" name="Textplatzhalter 4">
            <a:extLst>
              <a:ext uri="{FF2B5EF4-FFF2-40B4-BE49-F238E27FC236}">
                <a16:creationId xmlns:a16="http://schemas.microsoft.com/office/drawing/2014/main" id="{4C0E828E-AA3A-894C-56AC-73828695C8CA}"/>
              </a:ext>
            </a:extLst>
          </p:cNvPr>
          <p:cNvSpPr>
            <a:spLocks noGrp="1"/>
          </p:cNvSpPr>
          <p:nvPr>
            <p:ph type="body" sz="quarter" idx="14"/>
          </p:nvPr>
        </p:nvSpPr>
        <p:spPr>
          <a:xfrm>
            <a:off x="6096001" y="4633913"/>
            <a:ext cx="5868987" cy="1995487"/>
          </a:xfrm>
        </p:spPr>
        <p:txBody>
          <a:bodyPr lIns="9000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itel 1">
            <a:extLst>
              <a:ext uri="{FF2B5EF4-FFF2-40B4-BE49-F238E27FC236}">
                <a16:creationId xmlns:a16="http://schemas.microsoft.com/office/drawing/2014/main" id="{24FD5084-832E-CF8F-BF49-F2BB16E1F647}"/>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6" name="Textplatzhalter 3">
            <a:extLst>
              <a:ext uri="{FF2B5EF4-FFF2-40B4-BE49-F238E27FC236}">
                <a16:creationId xmlns:a16="http://schemas.microsoft.com/office/drawing/2014/main" id="{B2E1C4C5-5DAD-0FBF-D952-32D6B9771407}"/>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sp>
        <p:nvSpPr>
          <p:cNvPr id="312" name="Textplatzhalter 16">
            <a:extLst>
              <a:ext uri="{FF2B5EF4-FFF2-40B4-BE49-F238E27FC236}">
                <a16:creationId xmlns:a16="http://schemas.microsoft.com/office/drawing/2014/main" id="{3A669664-E571-553C-D4A0-8EAA9DF00B70}"/>
              </a:ext>
            </a:extLst>
          </p:cNvPr>
          <p:cNvSpPr>
            <a:spLocks noGrp="1"/>
          </p:cNvSpPr>
          <p:nvPr>
            <p:ph type="body" sz="quarter" idx="44" hasCustomPrompt="1"/>
          </p:nvPr>
        </p:nvSpPr>
        <p:spPr>
          <a:xfrm>
            <a:off x="10046657" y="228600"/>
            <a:ext cx="1918330" cy="494309"/>
          </a:xfrm>
          <a:blipFill>
            <a:blip r:embed="rId2">
              <a:extLst>
                <a:ext uri="{96DAC541-7B7A-43D3-8B79-37D633B846F1}">
                  <asvg:svgBlip xmlns:asvg="http://schemas.microsoft.com/office/drawing/2016/SVG/main" r:embed="rId3"/>
                </a:ext>
              </a:extLst>
            </a:blip>
            <a:stretch>
              <a:fillRect/>
            </a:stretch>
          </a:blipFill>
          <a:ln>
            <a:solidFill>
              <a:schemeClr val="accent1">
                <a:alpha val="0"/>
              </a:schemeClr>
            </a:solidFill>
          </a:ln>
        </p:spPr>
        <p:txBody>
          <a:bodyPr anchor="ctr"/>
          <a:lstStyle>
            <a:lvl1pPr marL="0" indent="0" algn="ctr">
              <a:buNone/>
              <a:defRPr>
                <a:noFill/>
              </a:defRPr>
            </a:lvl1pPr>
          </a:lstStyle>
          <a:p>
            <a:pPr lvl="0"/>
            <a:r>
              <a:rPr lang="de-DE" dirty="0"/>
              <a:t> </a:t>
            </a:r>
          </a:p>
        </p:txBody>
      </p:sp>
    </p:spTree>
    <p:extLst>
      <p:ext uri="{BB962C8B-B14F-4D97-AF65-F5344CB8AC3E}">
        <p14:creationId xmlns:p14="http://schemas.microsoft.com/office/powerpoint/2010/main" val="40682276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Zwei Diagramme + Bild">
    <p:spTree>
      <p:nvGrpSpPr>
        <p:cNvPr id="1" name=""/>
        <p:cNvGrpSpPr/>
        <p:nvPr/>
      </p:nvGrpSpPr>
      <p:grpSpPr>
        <a:xfrm>
          <a:off x="0" y="0"/>
          <a:ext cx="0" cy="0"/>
          <a:chOff x="0" y="0"/>
          <a:chExt cx="0" cy="0"/>
        </a:xfrm>
      </p:grpSpPr>
      <p:sp>
        <p:nvSpPr>
          <p:cNvPr id="43" name="Bildplatzhalter 42">
            <a:extLst>
              <a:ext uri="{FF2B5EF4-FFF2-40B4-BE49-F238E27FC236}">
                <a16:creationId xmlns:a16="http://schemas.microsoft.com/office/drawing/2014/main" id="{19167AFC-6E35-0579-E51C-CAC153BB779B}"/>
              </a:ext>
            </a:extLst>
          </p:cNvPr>
          <p:cNvSpPr>
            <a:spLocks noGrp="1"/>
          </p:cNvSpPr>
          <p:nvPr>
            <p:ph type="pic" sz="quarter" idx="32" hasCustomPrompt="1"/>
          </p:nvPr>
        </p:nvSpPr>
        <p:spPr>
          <a:xfrm>
            <a:off x="3947886" y="1196976"/>
            <a:ext cx="3278712" cy="5661024"/>
          </a:xfrm>
          <a:custGeom>
            <a:avLst/>
            <a:gdLst>
              <a:gd name="connsiteX0" fmla="*/ 0 w 2261195"/>
              <a:gd name="connsiteY0" fmla="*/ 0 h 5435598"/>
              <a:gd name="connsiteX1" fmla="*/ 2261195 w 2261195"/>
              <a:gd name="connsiteY1" fmla="*/ 0 h 5435598"/>
              <a:gd name="connsiteX2" fmla="*/ 2261195 w 2261195"/>
              <a:gd name="connsiteY2" fmla="*/ 2771799 h 5435598"/>
              <a:gd name="connsiteX3" fmla="*/ 2261195 w 2261195"/>
              <a:gd name="connsiteY3" fmla="*/ 2913470 h 5435598"/>
              <a:gd name="connsiteX4" fmla="*/ 2261195 w 2261195"/>
              <a:gd name="connsiteY4" fmla="*/ 5435598 h 5435598"/>
              <a:gd name="connsiteX5" fmla="*/ 0 w 2261195"/>
              <a:gd name="connsiteY5" fmla="*/ 5435598 h 5435598"/>
              <a:gd name="connsiteX6" fmla="*/ 0 w 2261195"/>
              <a:gd name="connsiteY6" fmla="*/ 2913470 h 5435598"/>
              <a:gd name="connsiteX7" fmla="*/ 0 w 2261195"/>
              <a:gd name="connsiteY7" fmla="*/ 2771799 h 543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1195" h="5435598">
                <a:moveTo>
                  <a:pt x="0" y="0"/>
                </a:moveTo>
                <a:lnTo>
                  <a:pt x="2261195" y="0"/>
                </a:lnTo>
                <a:lnTo>
                  <a:pt x="2261195" y="2771799"/>
                </a:lnTo>
                <a:lnTo>
                  <a:pt x="2261195" y="2913470"/>
                </a:lnTo>
                <a:lnTo>
                  <a:pt x="2261195" y="5435598"/>
                </a:lnTo>
                <a:lnTo>
                  <a:pt x="0" y="5435598"/>
                </a:lnTo>
                <a:lnTo>
                  <a:pt x="0" y="2913470"/>
                </a:lnTo>
                <a:lnTo>
                  <a:pt x="0" y="2771799"/>
                </a:lnTo>
                <a:close/>
              </a:path>
            </a:pathLst>
          </a:custGeom>
        </p:spPr>
        <p:txBody>
          <a:bodyPr wrap="square" anchor="ctr">
            <a:noAutofit/>
          </a:bodyPr>
          <a:lstStyle>
            <a:lvl1pPr marL="0" indent="0" algn="ctr">
              <a:buNone/>
              <a:defRPr/>
            </a:lvl1pPr>
          </a:lstStyle>
          <a:p>
            <a:r>
              <a:rPr lang="de-DE" dirty="0"/>
              <a:t>Bild durch Klicken </a:t>
            </a:r>
            <a:br>
              <a:rPr lang="de-DE" dirty="0"/>
            </a:br>
            <a:r>
              <a:rPr lang="de-DE" dirty="0"/>
              <a:t>auf Symbol hinzufügen </a:t>
            </a:r>
            <a:br>
              <a:rPr lang="de-DE" dirty="0"/>
            </a:br>
            <a:r>
              <a:rPr lang="de-DE" dirty="0"/>
              <a:t>und anschließend „In den Hintergrund“ platzieren (rechte Maustaste) </a:t>
            </a:r>
          </a:p>
        </p:txBody>
      </p:sp>
      <p:sp>
        <p:nvSpPr>
          <p:cNvPr id="8" name="Textplatzhalter 263">
            <a:extLst>
              <a:ext uri="{FF2B5EF4-FFF2-40B4-BE49-F238E27FC236}">
                <a16:creationId xmlns:a16="http://schemas.microsoft.com/office/drawing/2014/main" id="{357DEB50-B80D-AA94-984F-B379B6086F58}"/>
              </a:ext>
            </a:extLst>
          </p:cNvPr>
          <p:cNvSpPr>
            <a:spLocks noGrp="1"/>
          </p:cNvSpPr>
          <p:nvPr>
            <p:ph type="body" sz="quarter" idx="29" hasCustomPrompt="1"/>
          </p:nvPr>
        </p:nvSpPr>
        <p:spPr>
          <a:xfrm>
            <a:off x="3444500" y="4104357"/>
            <a:ext cx="5781017" cy="3555523"/>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5" name="Diagrammplatzhalter 4">
            <a:extLst>
              <a:ext uri="{FF2B5EF4-FFF2-40B4-BE49-F238E27FC236}">
                <a16:creationId xmlns:a16="http://schemas.microsoft.com/office/drawing/2014/main" id="{757336BE-C05F-F597-3165-92D3F0360187}"/>
              </a:ext>
            </a:extLst>
          </p:cNvPr>
          <p:cNvSpPr>
            <a:spLocks noGrp="1"/>
          </p:cNvSpPr>
          <p:nvPr>
            <p:ph type="chart" sz="quarter" idx="40"/>
          </p:nvPr>
        </p:nvSpPr>
        <p:spPr>
          <a:xfrm>
            <a:off x="227013" y="1196976"/>
            <a:ext cx="3721100" cy="5435600"/>
          </a:xfrm>
        </p:spPr>
        <p:txBody>
          <a:bodyPr anchor="ctr"/>
          <a:lstStyle>
            <a:lvl1pPr marL="0" indent="0" algn="ctr">
              <a:buNone/>
              <a:defRPr/>
            </a:lvl1pPr>
          </a:lstStyle>
          <a:p>
            <a:r>
              <a:rPr lang="de-DE"/>
              <a:t>Diagramm durch Klicken auf Symbol hinzufügen</a:t>
            </a:r>
            <a:endParaRPr lang="de-DE" dirty="0"/>
          </a:p>
        </p:txBody>
      </p:sp>
      <p:sp>
        <p:nvSpPr>
          <p:cNvPr id="6" name="Diagrammplatzhalter 4">
            <a:extLst>
              <a:ext uri="{FF2B5EF4-FFF2-40B4-BE49-F238E27FC236}">
                <a16:creationId xmlns:a16="http://schemas.microsoft.com/office/drawing/2014/main" id="{FC0CB3B9-A08A-C2AC-1267-7C5EEB7E5430}"/>
              </a:ext>
            </a:extLst>
          </p:cNvPr>
          <p:cNvSpPr>
            <a:spLocks noGrp="1"/>
          </p:cNvSpPr>
          <p:nvPr>
            <p:ph type="chart" sz="quarter" idx="41"/>
          </p:nvPr>
        </p:nvSpPr>
        <p:spPr>
          <a:xfrm>
            <a:off x="7226371" y="2612572"/>
            <a:ext cx="4738617" cy="4020004"/>
          </a:xfrm>
        </p:spPr>
        <p:txBody>
          <a:bodyPr anchor="ctr"/>
          <a:lstStyle>
            <a:lvl1pPr marL="0" indent="0" algn="ctr">
              <a:buNone/>
              <a:defRPr/>
            </a:lvl1pPr>
          </a:lstStyle>
          <a:p>
            <a:r>
              <a:rPr lang="de-DE"/>
              <a:t>Diagramm durch Klicken auf Symbol hinzufügen</a:t>
            </a:r>
            <a:endParaRPr lang="de-DE" dirty="0"/>
          </a:p>
        </p:txBody>
      </p:sp>
      <p:sp>
        <p:nvSpPr>
          <p:cNvPr id="7" name="Textplatzhalter 75">
            <a:extLst>
              <a:ext uri="{FF2B5EF4-FFF2-40B4-BE49-F238E27FC236}">
                <a16:creationId xmlns:a16="http://schemas.microsoft.com/office/drawing/2014/main" id="{9BE0A73C-F1DC-4A7D-B772-108507C12393}"/>
              </a:ext>
            </a:extLst>
          </p:cNvPr>
          <p:cNvSpPr>
            <a:spLocks noGrp="1"/>
          </p:cNvSpPr>
          <p:nvPr>
            <p:ph type="body" sz="quarter" idx="43" hasCustomPrompt="1"/>
          </p:nvPr>
        </p:nvSpPr>
        <p:spPr>
          <a:xfrm>
            <a:off x="7226371" y="1196976"/>
            <a:ext cx="4738616" cy="441325"/>
          </a:xfrm>
        </p:spPr>
        <p:txBody>
          <a:bodyPr anchor="ctr"/>
          <a:lstStyle>
            <a:lvl1pPr marL="0" indent="0" algn="l">
              <a:spcAft>
                <a:spcPts val="0"/>
              </a:spcAft>
              <a:buNone/>
              <a:defRPr sz="1400" b="1"/>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Hier steht eine Überschrift zum Thema dieser Folie ggf. auch in zwei Zeilen</a:t>
            </a:r>
          </a:p>
        </p:txBody>
      </p:sp>
      <p:sp>
        <p:nvSpPr>
          <p:cNvPr id="9" name="Textplatzhalter 75">
            <a:extLst>
              <a:ext uri="{FF2B5EF4-FFF2-40B4-BE49-F238E27FC236}">
                <a16:creationId xmlns:a16="http://schemas.microsoft.com/office/drawing/2014/main" id="{8DED0533-03DF-4A4E-6A66-DD14A9DAD2E9}"/>
              </a:ext>
            </a:extLst>
          </p:cNvPr>
          <p:cNvSpPr>
            <a:spLocks noGrp="1"/>
          </p:cNvSpPr>
          <p:nvPr>
            <p:ph type="body" sz="quarter" idx="44" hasCustomPrompt="1"/>
          </p:nvPr>
        </p:nvSpPr>
        <p:spPr>
          <a:xfrm>
            <a:off x="7226371" y="1692372"/>
            <a:ext cx="4738616" cy="920200"/>
          </a:xfrm>
        </p:spPr>
        <p:txBody>
          <a:bodyPr anchor="t"/>
          <a:lstStyle>
            <a:lvl1pPr marL="0" indent="0" algn="l">
              <a:buNone/>
              <a:defRPr sz="1200" b="0"/>
            </a:lvl1pPr>
            <a:lvl2pPr marL="216000" indent="0" algn="ctr">
              <a:buNone/>
              <a:defRPr b="1"/>
            </a:lvl2pPr>
            <a:lvl3pPr marL="432000" indent="0" algn="ctr">
              <a:buNone/>
              <a:defRPr b="1"/>
            </a:lvl3pPr>
            <a:lvl4pPr marL="648000" indent="0" algn="ctr">
              <a:buNone/>
              <a:defRPr b="1"/>
            </a:lvl4pPr>
            <a:lvl5pPr marL="864000" indent="0" algn="ctr">
              <a:buNone/>
              <a:defRPr b="1"/>
            </a:lvl5pPr>
          </a:lstStyle>
          <a:p>
            <a:pPr lvl="0"/>
            <a:r>
              <a:rPr lang="de-DE" dirty="0"/>
              <a:t>und hier stehen weitere Informationen</a:t>
            </a:r>
            <a:br>
              <a:rPr lang="de-DE" dirty="0"/>
            </a:br>
            <a:endParaRPr lang="de-DE" dirty="0"/>
          </a:p>
        </p:txBody>
      </p:sp>
      <p:sp>
        <p:nvSpPr>
          <p:cNvPr id="4" name="Titel 1">
            <a:extLst>
              <a:ext uri="{FF2B5EF4-FFF2-40B4-BE49-F238E27FC236}">
                <a16:creationId xmlns:a16="http://schemas.microsoft.com/office/drawing/2014/main" id="{4DA4E87A-4822-57AE-8577-1859BE88FEB2}"/>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10" name="Textplatzhalter 3">
            <a:extLst>
              <a:ext uri="{FF2B5EF4-FFF2-40B4-BE49-F238E27FC236}">
                <a16:creationId xmlns:a16="http://schemas.microsoft.com/office/drawing/2014/main" id="{9F7E9238-A538-6ECC-F347-2FF60D1F92AD}"/>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grpSp>
        <p:nvGrpSpPr>
          <p:cNvPr id="47" name="Gruppieren 46">
            <a:extLst>
              <a:ext uri="{FF2B5EF4-FFF2-40B4-BE49-F238E27FC236}">
                <a16:creationId xmlns:a16="http://schemas.microsoft.com/office/drawing/2014/main" id="{1462F7AB-CD3C-B4FE-ED4C-6D82E3B01A89}"/>
              </a:ext>
            </a:extLst>
          </p:cNvPr>
          <p:cNvGrpSpPr/>
          <p:nvPr userDrawn="1"/>
        </p:nvGrpSpPr>
        <p:grpSpPr>
          <a:xfrm>
            <a:off x="10158415" y="310798"/>
            <a:ext cx="1685923" cy="293433"/>
            <a:chOff x="9423717" y="783239"/>
            <a:chExt cx="2371820" cy="412813"/>
          </a:xfrm>
        </p:grpSpPr>
        <p:sp>
          <p:nvSpPr>
            <p:cNvPr id="48" name="Freihandform: Form 47">
              <a:extLst>
                <a:ext uri="{FF2B5EF4-FFF2-40B4-BE49-F238E27FC236}">
                  <a16:creationId xmlns:a16="http://schemas.microsoft.com/office/drawing/2014/main" id="{04178EB4-0342-CFB3-D84F-9F08BC69EF5A}"/>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49" name="Freihandform: Form 48">
              <a:extLst>
                <a:ext uri="{FF2B5EF4-FFF2-40B4-BE49-F238E27FC236}">
                  <a16:creationId xmlns:a16="http://schemas.microsoft.com/office/drawing/2014/main" id="{C70F434C-AFE6-7703-7856-1A6F49FB0DB6}"/>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50" name="Freihandform: Form 49">
              <a:extLst>
                <a:ext uri="{FF2B5EF4-FFF2-40B4-BE49-F238E27FC236}">
                  <a16:creationId xmlns:a16="http://schemas.microsoft.com/office/drawing/2014/main" id="{FA3D62E8-1D99-B6B2-8AC6-7F3375308C42}"/>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1" name="Freihandform: Form 50">
              <a:extLst>
                <a:ext uri="{FF2B5EF4-FFF2-40B4-BE49-F238E27FC236}">
                  <a16:creationId xmlns:a16="http://schemas.microsoft.com/office/drawing/2014/main" id="{A9470AF2-1455-5D44-38B9-E6D6A4CCBB44}"/>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2" name="Freihandform: Form 51">
              <a:extLst>
                <a:ext uri="{FF2B5EF4-FFF2-40B4-BE49-F238E27FC236}">
                  <a16:creationId xmlns:a16="http://schemas.microsoft.com/office/drawing/2014/main" id="{52AF75CB-069B-CC27-0399-AC90D14E3BC0}"/>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3" name="Freihandform: Form 52">
              <a:extLst>
                <a:ext uri="{FF2B5EF4-FFF2-40B4-BE49-F238E27FC236}">
                  <a16:creationId xmlns:a16="http://schemas.microsoft.com/office/drawing/2014/main" id="{7000924D-0B47-A118-4CA5-4A1E4E7C05CD}"/>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54" name="Freihandform: Form 53">
              <a:extLst>
                <a:ext uri="{FF2B5EF4-FFF2-40B4-BE49-F238E27FC236}">
                  <a16:creationId xmlns:a16="http://schemas.microsoft.com/office/drawing/2014/main" id="{F1A889E4-B58D-BFFB-B9DA-9661F5CE16A4}"/>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55" name="Freihandform: Form 54">
              <a:extLst>
                <a:ext uri="{FF2B5EF4-FFF2-40B4-BE49-F238E27FC236}">
                  <a16:creationId xmlns:a16="http://schemas.microsoft.com/office/drawing/2014/main" id="{7D78E012-EBE4-0883-D953-55F711C764C3}"/>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6" name="Freihandform: Form 55">
              <a:extLst>
                <a:ext uri="{FF2B5EF4-FFF2-40B4-BE49-F238E27FC236}">
                  <a16:creationId xmlns:a16="http://schemas.microsoft.com/office/drawing/2014/main" id="{FEE5F58E-6B71-EC3F-1F88-BE3BCAFFB404}"/>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57" name="Freihandform: Form 56">
              <a:extLst>
                <a:ext uri="{FF2B5EF4-FFF2-40B4-BE49-F238E27FC236}">
                  <a16:creationId xmlns:a16="http://schemas.microsoft.com/office/drawing/2014/main" id="{E122F3C4-5485-CF14-5245-8807EAD7035A}"/>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58" name="Freihandform: Form 57">
              <a:extLst>
                <a:ext uri="{FF2B5EF4-FFF2-40B4-BE49-F238E27FC236}">
                  <a16:creationId xmlns:a16="http://schemas.microsoft.com/office/drawing/2014/main" id="{BFDA69E7-D656-5610-BFC6-84DE5FA3F10F}"/>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59" name="Freihandform: Form 58">
              <a:extLst>
                <a:ext uri="{FF2B5EF4-FFF2-40B4-BE49-F238E27FC236}">
                  <a16:creationId xmlns:a16="http://schemas.microsoft.com/office/drawing/2014/main" id="{919E653E-7EBD-C834-5157-E51E06199A93}"/>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60" name="Freihandform: Form 59">
              <a:extLst>
                <a:ext uri="{FF2B5EF4-FFF2-40B4-BE49-F238E27FC236}">
                  <a16:creationId xmlns:a16="http://schemas.microsoft.com/office/drawing/2014/main" id="{FE4857DB-D9E3-A72D-427A-8007BC2070BC}"/>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1" name="Freihandform: Form 60">
              <a:extLst>
                <a:ext uri="{FF2B5EF4-FFF2-40B4-BE49-F238E27FC236}">
                  <a16:creationId xmlns:a16="http://schemas.microsoft.com/office/drawing/2014/main" id="{801BAC66-2B55-37DC-6637-C692F26354A6}"/>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62" name="Freihandform: Form 61">
              <a:extLst>
                <a:ext uri="{FF2B5EF4-FFF2-40B4-BE49-F238E27FC236}">
                  <a16:creationId xmlns:a16="http://schemas.microsoft.com/office/drawing/2014/main" id="{9C9CE099-2996-63A2-519D-AB7867270340}"/>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3" name="Freihandform: Form 62">
              <a:extLst>
                <a:ext uri="{FF2B5EF4-FFF2-40B4-BE49-F238E27FC236}">
                  <a16:creationId xmlns:a16="http://schemas.microsoft.com/office/drawing/2014/main" id="{F5A99F6B-6E0E-533B-5A75-D8566F21EE5F}"/>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4" name="Freihandform: Form 63">
              <a:extLst>
                <a:ext uri="{FF2B5EF4-FFF2-40B4-BE49-F238E27FC236}">
                  <a16:creationId xmlns:a16="http://schemas.microsoft.com/office/drawing/2014/main" id="{466540D2-67E8-D4E5-0FCE-10A1A21AB081}"/>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65" name="Freihandform: Form 64">
              <a:extLst>
                <a:ext uri="{FF2B5EF4-FFF2-40B4-BE49-F238E27FC236}">
                  <a16:creationId xmlns:a16="http://schemas.microsoft.com/office/drawing/2014/main" id="{F1CFF073-3A48-47B7-1728-4DD2060215D5}"/>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6" name="Freihandform: Form 65">
              <a:extLst>
                <a:ext uri="{FF2B5EF4-FFF2-40B4-BE49-F238E27FC236}">
                  <a16:creationId xmlns:a16="http://schemas.microsoft.com/office/drawing/2014/main" id="{75AAD704-0B8E-8132-D13D-5E3BFAF4E944}"/>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67" name="Freihandform: Form 66">
              <a:extLst>
                <a:ext uri="{FF2B5EF4-FFF2-40B4-BE49-F238E27FC236}">
                  <a16:creationId xmlns:a16="http://schemas.microsoft.com/office/drawing/2014/main" id="{AE08FBDD-EC54-4E43-D43F-29B591367D14}"/>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8" name="Freihandform: Form 67">
              <a:extLst>
                <a:ext uri="{FF2B5EF4-FFF2-40B4-BE49-F238E27FC236}">
                  <a16:creationId xmlns:a16="http://schemas.microsoft.com/office/drawing/2014/main" id="{61541ADC-CAB3-6EF3-0D6F-6EA7D1CDD730}"/>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9" name="Freihandform: Form 68">
              <a:extLst>
                <a:ext uri="{FF2B5EF4-FFF2-40B4-BE49-F238E27FC236}">
                  <a16:creationId xmlns:a16="http://schemas.microsoft.com/office/drawing/2014/main" id="{D73A47AD-8869-D812-BED9-6A872E29D4D5}"/>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70" name="Freihandform: Form 69">
              <a:extLst>
                <a:ext uri="{FF2B5EF4-FFF2-40B4-BE49-F238E27FC236}">
                  <a16:creationId xmlns:a16="http://schemas.microsoft.com/office/drawing/2014/main" id="{09E60886-166A-950B-FF99-1749311F1175}"/>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71" name="Freihandform: Form 70">
              <a:extLst>
                <a:ext uri="{FF2B5EF4-FFF2-40B4-BE49-F238E27FC236}">
                  <a16:creationId xmlns:a16="http://schemas.microsoft.com/office/drawing/2014/main" id="{5FFE90E4-57B2-D097-96D9-37FCF5F24728}"/>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2" name="Freihandform: Form 71">
              <a:extLst>
                <a:ext uri="{FF2B5EF4-FFF2-40B4-BE49-F238E27FC236}">
                  <a16:creationId xmlns:a16="http://schemas.microsoft.com/office/drawing/2014/main" id="{1560D51E-9D3B-47D9-9494-09CCDCEB2273}"/>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73" name="Freihandform: Form 72">
              <a:extLst>
                <a:ext uri="{FF2B5EF4-FFF2-40B4-BE49-F238E27FC236}">
                  <a16:creationId xmlns:a16="http://schemas.microsoft.com/office/drawing/2014/main" id="{16AD9AF6-7000-0719-BB23-14FEA365E15E}"/>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74" name="Freihandform: Form 73">
              <a:extLst>
                <a:ext uri="{FF2B5EF4-FFF2-40B4-BE49-F238E27FC236}">
                  <a16:creationId xmlns:a16="http://schemas.microsoft.com/office/drawing/2014/main" id="{0D7C2C63-86E3-1617-3EFA-A9DA76EE4645}"/>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75" name="Freihandform: Form 74">
              <a:extLst>
                <a:ext uri="{FF2B5EF4-FFF2-40B4-BE49-F238E27FC236}">
                  <a16:creationId xmlns:a16="http://schemas.microsoft.com/office/drawing/2014/main" id="{7CF1CDE4-3094-CBA6-6B00-653844ED9960}"/>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76" name="Freihandform: Form 75">
              <a:extLst>
                <a:ext uri="{FF2B5EF4-FFF2-40B4-BE49-F238E27FC236}">
                  <a16:creationId xmlns:a16="http://schemas.microsoft.com/office/drawing/2014/main" id="{DD55CC9A-1960-DD41-BBCC-D971ACB0D25F}"/>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7" name="Freihandform: Form 76">
              <a:extLst>
                <a:ext uri="{FF2B5EF4-FFF2-40B4-BE49-F238E27FC236}">
                  <a16:creationId xmlns:a16="http://schemas.microsoft.com/office/drawing/2014/main" id="{AE36802D-DA16-160F-B9C2-CC8085A8213A}"/>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8" name="Freihandform: Form 77">
              <a:extLst>
                <a:ext uri="{FF2B5EF4-FFF2-40B4-BE49-F238E27FC236}">
                  <a16:creationId xmlns:a16="http://schemas.microsoft.com/office/drawing/2014/main" id="{83038666-2D62-F1BE-42C3-87383C9A2DA4}"/>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79" name="Freihandform: Form 78">
              <a:extLst>
                <a:ext uri="{FF2B5EF4-FFF2-40B4-BE49-F238E27FC236}">
                  <a16:creationId xmlns:a16="http://schemas.microsoft.com/office/drawing/2014/main" id="{1D08E7DD-96DA-1848-D42B-08EE55CDA171}"/>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80" name="Freihandform: Form 79">
              <a:extLst>
                <a:ext uri="{FF2B5EF4-FFF2-40B4-BE49-F238E27FC236}">
                  <a16:creationId xmlns:a16="http://schemas.microsoft.com/office/drawing/2014/main" id="{5781A7CA-3256-DFD1-BB0B-E6C9305EE598}"/>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81" name="Freihandform: Form 80">
              <a:extLst>
                <a:ext uri="{FF2B5EF4-FFF2-40B4-BE49-F238E27FC236}">
                  <a16:creationId xmlns:a16="http://schemas.microsoft.com/office/drawing/2014/main" id="{DA211D18-0772-0BB0-4781-263A1ABA4ADF}"/>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82" name="Freihandform: Form 81">
              <a:extLst>
                <a:ext uri="{FF2B5EF4-FFF2-40B4-BE49-F238E27FC236}">
                  <a16:creationId xmlns:a16="http://schemas.microsoft.com/office/drawing/2014/main" id="{6F14F80E-2962-8A8A-DF16-F85DD89338F6}"/>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83" name="Freihandform: Form 82">
              <a:extLst>
                <a:ext uri="{FF2B5EF4-FFF2-40B4-BE49-F238E27FC236}">
                  <a16:creationId xmlns:a16="http://schemas.microsoft.com/office/drawing/2014/main" id="{0782843C-82BA-5DDC-B170-3376C168295C}"/>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16366047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creenshot in Laptop">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2FA3015A-B929-C6DA-8297-2F0A79C498DA}"/>
              </a:ext>
            </a:extLst>
          </p:cNvPr>
          <p:cNvSpPr/>
          <p:nvPr userDrawn="1"/>
        </p:nvSpPr>
        <p:spPr>
          <a:xfrm>
            <a:off x="0" y="1196975"/>
            <a:ext cx="12192000" cy="54324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err="1"/>
          </a:p>
        </p:txBody>
      </p:sp>
      <p:sp>
        <p:nvSpPr>
          <p:cNvPr id="6" name="Rechteck 5">
            <a:extLst>
              <a:ext uri="{FF2B5EF4-FFF2-40B4-BE49-F238E27FC236}">
                <a16:creationId xmlns:a16="http://schemas.microsoft.com/office/drawing/2014/main" id="{1490A2B3-C0F0-5DB6-A187-379F34D81C14}"/>
              </a:ext>
            </a:extLst>
          </p:cNvPr>
          <p:cNvSpPr/>
          <p:nvPr/>
        </p:nvSpPr>
        <p:spPr>
          <a:xfrm>
            <a:off x="0" y="1196975"/>
            <a:ext cx="12192000" cy="54324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err="1"/>
          </a:p>
        </p:txBody>
      </p:sp>
      <p:sp>
        <p:nvSpPr>
          <p:cNvPr id="16" name="Textplatzhalter 5">
            <a:extLst>
              <a:ext uri="{FF2B5EF4-FFF2-40B4-BE49-F238E27FC236}">
                <a16:creationId xmlns:a16="http://schemas.microsoft.com/office/drawing/2014/main" id="{044DF0C4-51B1-E881-D4A1-A72A382C1320}"/>
              </a:ext>
            </a:extLst>
          </p:cNvPr>
          <p:cNvSpPr>
            <a:spLocks noGrp="1"/>
          </p:cNvSpPr>
          <p:nvPr>
            <p:ph type="body" sz="quarter" idx="11"/>
          </p:nvPr>
        </p:nvSpPr>
        <p:spPr>
          <a:xfrm>
            <a:off x="227013" y="1421393"/>
            <a:ext cx="4548187" cy="493793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grpSp>
        <p:nvGrpSpPr>
          <p:cNvPr id="15" name="Gruppieren 14">
            <a:extLst>
              <a:ext uri="{FF2B5EF4-FFF2-40B4-BE49-F238E27FC236}">
                <a16:creationId xmlns:a16="http://schemas.microsoft.com/office/drawing/2014/main" id="{2B8D743D-1AB0-5CCE-553E-F228987DA093}"/>
              </a:ext>
            </a:extLst>
          </p:cNvPr>
          <p:cNvGrpSpPr/>
          <p:nvPr/>
        </p:nvGrpSpPr>
        <p:grpSpPr>
          <a:xfrm>
            <a:off x="4343400" y="1993632"/>
            <a:ext cx="7969044" cy="4270910"/>
            <a:chOff x="3644900" y="1520418"/>
            <a:chExt cx="9213644" cy="4937937"/>
          </a:xfrm>
        </p:grpSpPr>
        <p:sp>
          <p:nvSpPr>
            <p:cNvPr id="14" name="Rechteck 13">
              <a:extLst>
                <a:ext uri="{FF2B5EF4-FFF2-40B4-BE49-F238E27FC236}">
                  <a16:creationId xmlns:a16="http://schemas.microsoft.com/office/drawing/2014/main" id="{95BB43AE-1F9D-7317-FDFD-8A47D0F78397}"/>
                </a:ext>
              </a:extLst>
            </p:cNvPr>
            <p:cNvSpPr/>
            <p:nvPr/>
          </p:nvSpPr>
          <p:spPr>
            <a:xfrm>
              <a:off x="4914900" y="1727200"/>
              <a:ext cx="6604000" cy="415290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sz="1600" dirty="0" err="1"/>
            </a:p>
          </p:txBody>
        </p:sp>
        <p:pic>
          <p:nvPicPr>
            <p:cNvPr id="13" name="Grafik 12" descr="Ein Bild, das Computer, computer, Ausgabegerät, Screenshot enthält.&#10;&#10;Automatisch generierte Beschreibung">
              <a:extLst>
                <a:ext uri="{FF2B5EF4-FFF2-40B4-BE49-F238E27FC236}">
                  <a16:creationId xmlns:a16="http://schemas.microsoft.com/office/drawing/2014/main" id="{9130CDD5-5E66-F253-6EF0-1D32F19007CF}"/>
                </a:ext>
              </a:extLst>
            </p:cNvPr>
            <p:cNvPicPr>
              <a:picLocks noChangeAspect="1"/>
            </p:cNvPicPr>
            <p:nvPr/>
          </p:nvPicPr>
          <p:blipFill>
            <a:blip r:embed="rId2"/>
            <a:stretch>
              <a:fillRect/>
            </a:stretch>
          </p:blipFill>
          <p:spPr>
            <a:xfrm>
              <a:off x="3644900" y="1520418"/>
              <a:ext cx="9213644" cy="4937937"/>
            </a:xfrm>
            <a:prstGeom prst="rect">
              <a:avLst/>
            </a:prstGeom>
          </p:spPr>
        </p:pic>
      </p:grpSp>
      <p:grpSp>
        <p:nvGrpSpPr>
          <p:cNvPr id="7" name="Gruppieren 6">
            <a:extLst>
              <a:ext uri="{FF2B5EF4-FFF2-40B4-BE49-F238E27FC236}">
                <a16:creationId xmlns:a16="http://schemas.microsoft.com/office/drawing/2014/main" id="{3CA2726A-6A67-BEAD-03BD-6CBCB2F7685B}"/>
              </a:ext>
            </a:extLst>
          </p:cNvPr>
          <p:cNvGrpSpPr/>
          <p:nvPr userDrawn="1"/>
        </p:nvGrpSpPr>
        <p:grpSpPr>
          <a:xfrm>
            <a:off x="4343400" y="1993632"/>
            <a:ext cx="7969044" cy="4270910"/>
            <a:chOff x="3644900" y="1520418"/>
            <a:chExt cx="9213644" cy="4937937"/>
          </a:xfrm>
        </p:grpSpPr>
        <p:sp>
          <p:nvSpPr>
            <p:cNvPr id="8" name="Rechteck 7">
              <a:extLst>
                <a:ext uri="{FF2B5EF4-FFF2-40B4-BE49-F238E27FC236}">
                  <a16:creationId xmlns:a16="http://schemas.microsoft.com/office/drawing/2014/main" id="{7E83A44D-4AA7-9F7B-4520-88A7AAD6F96C}"/>
                </a:ext>
              </a:extLst>
            </p:cNvPr>
            <p:cNvSpPr/>
            <p:nvPr userDrawn="1"/>
          </p:nvSpPr>
          <p:spPr>
            <a:xfrm>
              <a:off x="4914900" y="1727200"/>
              <a:ext cx="6604000" cy="415290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sz="1600" dirty="0" err="1"/>
            </a:p>
          </p:txBody>
        </p:sp>
        <p:pic>
          <p:nvPicPr>
            <p:cNvPr id="9" name="Grafik 8" descr="Ein Bild, das Computer, computer, Ausgabegerät, Screenshot enthält.&#10;&#10;Automatisch generierte Beschreibung">
              <a:extLst>
                <a:ext uri="{FF2B5EF4-FFF2-40B4-BE49-F238E27FC236}">
                  <a16:creationId xmlns:a16="http://schemas.microsoft.com/office/drawing/2014/main" id="{F3F95E77-EE6A-4590-262C-319F46702F1E}"/>
                </a:ext>
              </a:extLst>
            </p:cNvPr>
            <p:cNvPicPr>
              <a:picLocks noChangeAspect="1"/>
            </p:cNvPicPr>
            <p:nvPr userDrawn="1"/>
          </p:nvPicPr>
          <p:blipFill>
            <a:blip r:embed="rId2"/>
            <a:stretch>
              <a:fillRect/>
            </a:stretch>
          </p:blipFill>
          <p:spPr>
            <a:xfrm>
              <a:off x="3644900" y="1520418"/>
              <a:ext cx="9213644" cy="4937937"/>
            </a:xfrm>
            <a:prstGeom prst="rect">
              <a:avLst/>
            </a:prstGeom>
          </p:spPr>
        </p:pic>
      </p:grpSp>
      <p:sp>
        <p:nvSpPr>
          <p:cNvPr id="5" name="Bildplatzhalter 4">
            <a:extLst>
              <a:ext uri="{FF2B5EF4-FFF2-40B4-BE49-F238E27FC236}">
                <a16:creationId xmlns:a16="http://schemas.microsoft.com/office/drawing/2014/main" id="{FC66D65A-517B-A919-5DBD-7B25C43A5554}"/>
              </a:ext>
            </a:extLst>
          </p:cNvPr>
          <p:cNvSpPr>
            <a:spLocks noGrp="1"/>
          </p:cNvSpPr>
          <p:nvPr>
            <p:ph type="pic" sz="quarter" idx="32"/>
          </p:nvPr>
        </p:nvSpPr>
        <p:spPr>
          <a:xfrm>
            <a:off x="5553616" y="2238828"/>
            <a:ext cx="5548612" cy="3380468"/>
          </a:xfrm>
          <a:ln>
            <a:solidFill>
              <a:schemeClr val="bg1">
                <a:alpha val="0"/>
              </a:schemeClr>
            </a:solidFill>
          </a:ln>
        </p:spPr>
        <p:txBody>
          <a:bodyPr anchor="ctr"/>
          <a:lstStyle>
            <a:lvl1pPr marL="0" indent="0" algn="ctr">
              <a:buNone/>
              <a:defRPr>
                <a:solidFill>
                  <a:schemeClr val="bg1"/>
                </a:solidFill>
              </a:defRPr>
            </a:lvl1pPr>
          </a:lstStyle>
          <a:p>
            <a:r>
              <a:rPr lang="de-DE"/>
              <a:t>Bild durch Klicken auf Symbol hinzufügen</a:t>
            </a:r>
            <a:endParaRPr lang="de-DE" dirty="0"/>
          </a:p>
        </p:txBody>
      </p:sp>
      <p:sp>
        <p:nvSpPr>
          <p:cNvPr id="10" name="Titel 1">
            <a:extLst>
              <a:ext uri="{FF2B5EF4-FFF2-40B4-BE49-F238E27FC236}">
                <a16:creationId xmlns:a16="http://schemas.microsoft.com/office/drawing/2014/main" id="{1A3087C7-7C43-C4E8-E548-AE9D01365E04}"/>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11" name="Textplatzhalter 3">
            <a:extLst>
              <a:ext uri="{FF2B5EF4-FFF2-40B4-BE49-F238E27FC236}">
                <a16:creationId xmlns:a16="http://schemas.microsoft.com/office/drawing/2014/main" id="{4074428D-8522-FE1B-0FD8-ABBF86FB2D5C}"/>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grpSp>
        <p:nvGrpSpPr>
          <p:cNvPr id="51" name="Gruppieren 50">
            <a:extLst>
              <a:ext uri="{FF2B5EF4-FFF2-40B4-BE49-F238E27FC236}">
                <a16:creationId xmlns:a16="http://schemas.microsoft.com/office/drawing/2014/main" id="{FD3377FF-2C83-3C2B-D55B-33B411B536BA}"/>
              </a:ext>
            </a:extLst>
          </p:cNvPr>
          <p:cNvGrpSpPr/>
          <p:nvPr userDrawn="1"/>
        </p:nvGrpSpPr>
        <p:grpSpPr>
          <a:xfrm>
            <a:off x="10158415" y="310798"/>
            <a:ext cx="1685923" cy="293433"/>
            <a:chOff x="9423717" y="783239"/>
            <a:chExt cx="2371820" cy="412813"/>
          </a:xfrm>
        </p:grpSpPr>
        <p:sp>
          <p:nvSpPr>
            <p:cNvPr id="52" name="Freihandform: Form 51">
              <a:extLst>
                <a:ext uri="{FF2B5EF4-FFF2-40B4-BE49-F238E27FC236}">
                  <a16:creationId xmlns:a16="http://schemas.microsoft.com/office/drawing/2014/main" id="{D7BB9F4B-B8C3-71D9-A7C5-476D3C05CDC2}"/>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53" name="Freihandform: Form 52">
              <a:extLst>
                <a:ext uri="{FF2B5EF4-FFF2-40B4-BE49-F238E27FC236}">
                  <a16:creationId xmlns:a16="http://schemas.microsoft.com/office/drawing/2014/main" id="{B2EB3B25-372B-D0FD-9647-4C8A5D13146A}"/>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54" name="Freihandform: Form 53">
              <a:extLst>
                <a:ext uri="{FF2B5EF4-FFF2-40B4-BE49-F238E27FC236}">
                  <a16:creationId xmlns:a16="http://schemas.microsoft.com/office/drawing/2014/main" id="{3E865FCB-C28F-8D83-F90B-3D0B6617B697}"/>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5" name="Freihandform: Form 54">
              <a:extLst>
                <a:ext uri="{FF2B5EF4-FFF2-40B4-BE49-F238E27FC236}">
                  <a16:creationId xmlns:a16="http://schemas.microsoft.com/office/drawing/2014/main" id="{D2481B2F-906F-C0A2-7E47-09895CD54A86}"/>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6" name="Freihandform: Form 55">
              <a:extLst>
                <a:ext uri="{FF2B5EF4-FFF2-40B4-BE49-F238E27FC236}">
                  <a16:creationId xmlns:a16="http://schemas.microsoft.com/office/drawing/2014/main" id="{EC3FB7A1-0D33-430C-5457-42393E566E06}"/>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7" name="Freihandform: Form 56">
              <a:extLst>
                <a:ext uri="{FF2B5EF4-FFF2-40B4-BE49-F238E27FC236}">
                  <a16:creationId xmlns:a16="http://schemas.microsoft.com/office/drawing/2014/main" id="{9FD4DED5-8975-10A0-E982-A18243B11D78}"/>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58" name="Freihandform: Form 57">
              <a:extLst>
                <a:ext uri="{FF2B5EF4-FFF2-40B4-BE49-F238E27FC236}">
                  <a16:creationId xmlns:a16="http://schemas.microsoft.com/office/drawing/2014/main" id="{05348283-DF41-7F20-1EB1-6F3DF75B01ED}"/>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59" name="Freihandform: Form 58">
              <a:extLst>
                <a:ext uri="{FF2B5EF4-FFF2-40B4-BE49-F238E27FC236}">
                  <a16:creationId xmlns:a16="http://schemas.microsoft.com/office/drawing/2014/main" id="{611A5747-B048-5357-A97F-BEAD9CAB4353}"/>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60" name="Freihandform: Form 59">
              <a:extLst>
                <a:ext uri="{FF2B5EF4-FFF2-40B4-BE49-F238E27FC236}">
                  <a16:creationId xmlns:a16="http://schemas.microsoft.com/office/drawing/2014/main" id="{65D35824-2BF2-9747-6E3D-44F1E6615D1C}"/>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61" name="Freihandform: Form 60">
              <a:extLst>
                <a:ext uri="{FF2B5EF4-FFF2-40B4-BE49-F238E27FC236}">
                  <a16:creationId xmlns:a16="http://schemas.microsoft.com/office/drawing/2014/main" id="{806A40D4-194E-F4E4-411C-BDC2EA9AACF9}"/>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62" name="Freihandform: Form 61">
              <a:extLst>
                <a:ext uri="{FF2B5EF4-FFF2-40B4-BE49-F238E27FC236}">
                  <a16:creationId xmlns:a16="http://schemas.microsoft.com/office/drawing/2014/main" id="{AD26B1D2-3191-B668-FEF8-2B8CC40E63D9}"/>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63" name="Freihandform: Form 62">
              <a:extLst>
                <a:ext uri="{FF2B5EF4-FFF2-40B4-BE49-F238E27FC236}">
                  <a16:creationId xmlns:a16="http://schemas.microsoft.com/office/drawing/2014/main" id="{89C6E544-62DC-720A-BE1E-0C120A53F561}"/>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64" name="Freihandform: Form 63">
              <a:extLst>
                <a:ext uri="{FF2B5EF4-FFF2-40B4-BE49-F238E27FC236}">
                  <a16:creationId xmlns:a16="http://schemas.microsoft.com/office/drawing/2014/main" id="{4E0531EC-3CE9-64BD-4F59-AC9898CBE6F8}"/>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5" name="Freihandform: Form 64">
              <a:extLst>
                <a:ext uri="{FF2B5EF4-FFF2-40B4-BE49-F238E27FC236}">
                  <a16:creationId xmlns:a16="http://schemas.microsoft.com/office/drawing/2014/main" id="{4BCF6128-0803-8EE8-6D34-3B0AE5DDE1D6}"/>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66" name="Freihandform: Form 65">
              <a:extLst>
                <a:ext uri="{FF2B5EF4-FFF2-40B4-BE49-F238E27FC236}">
                  <a16:creationId xmlns:a16="http://schemas.microsoft.com/office/drawing/2014/main" id="{B9FC02D1-A44E-3382-FDA2-21C6D916B961}"/>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7" name="Freihandform: Form 66">
              <a:extLst>
                <a:ext uri="{FF2B5EF4-FFF2-40B4-BE49-F238E27FC236}">
                  <a16:creationId xmlns:a16="http://schemas.microsoft.com/office/drawing/2014/main" id="{134E5B8D-82C8-2FC5-CC91-B9244F572CB0}"/>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8" name="Freihandform: Form 67">
              <a:extLst>
                <a:ext uri="{FF2B5EF4-FFF2-40B4-BE49-F238E27FC236}">
                  <a16:creationId xmlns:a16="http://schemas.microsoft.com/office/drawing/2014/main" id="{B10B026B-556D-5F2C-C707-43D4911789DD}"/>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69" name="Freihandform: Form 68">
              <a:extLst>
                <a:ext uri="{FF2B5EF4-FFF2-40B4-BE49-F238E27FC236}">
                  <a16:creationId xmlns:a16="http://schemas.microsoft.com/office/drawing/2014/main" id="{66400167-9099-0B2A-4BF5-50D5AC08DFAA}"/>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70" name="Freihandform: Form 69">
              <a:extLst>
                <a:ext uri="{FF2B5EF4-FFF2-40B4-BE49-F238E27FC236}">
                  <a16:creationId xmlns:a16="http://schemas.microsoft.com/office/drawing/2014/main" id="{0AA7F7ED-53FC-FB19-FCA2-31BFA13E049D}"/>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71" name="Freihandform: Form 70">
              <a:extLst>
                <a:ext uri="{FF2B5EF4-FFF2-40B4-BE49-F238E27FC236}">
                  <a16:creationId xmlns:a16="http://schemas.microsoft.com/office/drawing/2014/main" id="{BD619297-CD98-114A-F855-B829DDE66C6C}"/>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72" name="Freihandform: Form 71">
              <a:extLst>
                <a:ext uri="{FF2B5EF4-FFF2-40B4-BE49-F238E27FC236}">
                  <a16:creationId xmlns:a16="http://schemas.microsoft.com/office/drawing/2014/main" id="{B35F68AB-1764-7FB6-23D4-9231CFE1DF43}"/>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73" name="Freihandform: Form 72">
              <a:extLst>
                <a:ext uri="{FF2B5EF4-FFF2-40B4-BE49-F238E27FC236}">
                  <a16:creationId xmlns:a16="http://schemas.microsoft.com/office/drawing/2014/main" id="{3DF538E2-12DD-C13A-9168-B9E922CF1D91}"/>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74" name="Freihandform: Form 73">
              <a:extLst>
                <a:ext uri="{FF2B5EF4-FFF2-40B4-BE49-F238E27FC236}">
                  <a16:creationId xmlns:a16="http://schemas.microsoft.com/office/drawing/2014/main" id="{87DBCD4A-674C-0728-0B51-DACF5E37A456}"/>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75" name="Freihandform: Form 74">
              <a:extLst>
                <a:ext uri="{FF2B5EF4-FFF2-40B4-BE49-F238E27FC236}">
                  <a16:creationId xmlns:a16="http://schemas.microsoft.com/office/drawing/2014/main" id="{07639399-8C96-F551-1411-43F59DD5283C}"/>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6" name="Freihandform: Form 75">
              <a:extLst>
                <a:ext uri="{FF2B5EF4-FFF2-40B4-BE49-F238E27FC236}">
                  <a16:creationId xmlns:a16="http://schemas.microsoft.com/office/drawing/2014/main" id="{1884C9CA-1EDA-5351-E5A6-19F9D7F9AAF5}"/>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77" name="Freihandform: Form 76">
              <a:extLst>
                <a:ext uri="{FF2B5EF4-FFF2-40B4-BE49-F238E27FC236}">
                  <a16:creationId xmlns:a16="http://schemas.microsoft.com/office/drawing/2014/main" id="{2EE21E01-9ED3-3C00-85B0-44C283A4AE30}"/>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78" name="Freihandform: Form 77">
              <a:extLst>
                <a:ext uri="{FF2B5EF4-FFF2-40B4-BE49-F238E27FC236}">
                  <a16:creationId xmlns:a16="http://schemas.microsoft.com/office/drawing/2014/main" id="{4655A5CF-E6A0-2C66-EBBD-CFF2C52351A4}"/>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79" name="Freihandform: Form 78">
              <a:extLst>
                <a:ext uri="{FF2B5EF4-FFF2-40B4-BE49-F238E27FC236}">
                  <a16:creationId xmlns:a16="http://schemas.microsoft.com/office/drawing/2014/main" id="{679F2ECA-3B42-A052-10E7-9658AF88A7E3}"/>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80" name="Freihandform: Form 79">
              <a:extLst>
                <a:ext uri="{FF2B5EF4-FFF2-40B4-BE49-F238E27FC236}">
                  <a16:creationId xmlns:a16="http://schemas.microsoft.com/office/drawing/2014/main" id="{78A4D51E-0770-00CF-528A-4ECD52EBD21E}"/>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81" name="Freihandform: Form 80">
              <a:extLst>
                <a:ext uri="{FF2B5EF4-FFF2-40B4-BE49-F238E27FC236}">
                  <a16:creationId xmlns:a16="http://schemas.microsoft.com/office/drawing/2014/main" id="{B214802A-39DE-06FD-02F3-A8DCA3057CEC}"/>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82" name="Freihandform: Form 81">
              <a:extLst>
                <a:ext uri="{FF2B5EF4-FFF2-40B4-BE49-F238E27FC236}">
                  <a16:creationId xmlns:a16="http://schemas.microsoft.com/office/drawing/2014/main" id="{85A1D532-456E-C4D9-3D7F-56222F3F4575}"/>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83" name="Freihandform: Form 82">
              <a:extLst>
                <a:ext uri="{FF2B5EF4-FFF2-40B4-BE49-F238E27FC236}">
                  <a16:creationId xmlns:a16="http://schemas.microsoft.com/office/drawing/2014/main" id="{FCBA298D-F484-BB4D-132A-01A85B8D1585}"/>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84" name="Freihandform: Form 83">
              <a:extLst>
                <a:ext uri="{FF2B5EF4-FFF2-40B4-BE49-F238E27FC236}">
                  <a16:creationId xmlns:a16="http://schemas.microsoft.com/office/drawing/2014/main" id="{55C9A616-D5C9-D191-224F-3F23C9715DC4}"/>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85" name="Freihandform: Form 84">
              <a:extLst>
                <a:ext uri="{FF2B5EF4-FFF2-40B4-BE49-F238E27FC236}">
                  <a16:creationId xmlns:a16="http://schemas.microsoft.com/office/drawing/2014/main" id="{BEF900BE-F87D-D816-8C0D-4644E1A5074F}"/>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86" name="Freihandform: Form 85">
              <a:extLst>
                <a:ext uri="{FF2B5EF4-FFF2-40B4-BE49-F238E27FC236}">
                  <a16:creationId xmlns:a16="http://schemas.microsoft.com/office/drawing/2014/main" id="{4000AAAC-4C0D-DD2D-C135-A2221E68FE20}"/>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87" name="Freihandform: Form 86">
              <a:extLst>
                <a:ext uri="{FF2B5EF4-FFF2-40B4-BE49-F238E27FC236}">
                  <a16:creationId xmlns:a16="http://schemas.microsoft.com/office/drawing/2014/main" id="{B07C2FDB-8FA3-A501-FA39-15E9EB9C2361}"/>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3475022974"/>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creenshot in Tablet">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31694BB4-A577-FD74-A9C7-B3B0B4E1EE44}"/>
              </a:ext>
            </a:extLst>
          </p:cNvPr>
          <p:cNvSpPr/>
          <p:nvPr userDrawn="1"/>
        </p:nvSpPr>
        <p:spPr>
          <a:xfrm>
            <a:off x="0" y="1196975"/>
            <a:ext cx="12192000" cy="54324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err="1"/>
          </a:p>
        </p:txBody>
      </p:sp>
      <p:sp>
        <p:nvSpPr>
          <p:cNvPr id="6" name="Rechteck 5">
            <a:extLst>
              <a:ext uri="{FF2B5EF4-FFF2-40B4-BE49-F238E27FC236}">
                <a16:creationId xmlns:a16="http://schemas.microsoft.com/office/drawing/2014/main" id="{1490A2B3-C0F0-5DB6-A187-379F34D81C14}"/>
              </a:ext>
            </a:extLst>
          </p:cNvPr>
          <p:cNvSpPr/>
          <p:nvPr/>
        </p:nvSpPr>
        <p:spPr>
          <a:xfrm>
            <a:off x="0" y="1196975"/>
            <a:ext cx="12192000" cy="54324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err="1"/>
          </a:p>
        </p:txBody>
      </p:sp>
      <p:grpSp>
        <p:nvGrpSpPr>
          <p:cNvPr id="4" name="Gruppieren 3">
            <a:extLst>
              <a:ext uri="{FF2B5EF4-FFF2-40B4-BE49-F238E27FC236}">
                <a16:creationId xmlns:a16="http://schemas.microsoft.com/office/drawing/2014/main" id="{20F59D99-D078-9BD9-30C7-623CFD713E8E}"/>
              </a:ext>
            </a:extLst>
          </p:cNvPr>
          <p:cNvGrpSpPr/>
          <p:nvPr/>
        </p:nvGrpSpPr>
        <p:grpSpPr>
          <a:xfrm>
            <a:off x="7251254" y="838200"/>
            <a:ext cx="4555823" cy="5699264"/>
            <a:chOff x="7251254" y="838200"/>
            <a:chExt cx="4555823" cy="5699264"/>
          </a:xfrm>
        </p:grpSpPr>
        <p:sp>
          <p:nvSpPr>
            <p:cNvPr id="14" name="Rechteck 13">
              <a:extLst>
                <a:ext uri="{FF2B5EF4-FFF2-40B4-BE49-F238E27FC236}">
                  <a16:creationId xmlns:a16="http://schemas.microsoft.com/office/drawing/2014/main" id="{95BB43AE-1F9D-7317-FDFD-8A47D0F78397}"/>
                </a:ext>
              </a:extLst>
            </p:cNvPr>
            <p:cNvSpPr/>
            <p:nvPr/>
          </p:nvSpPr>
          <p:spPr>
            <a:xfrm>
              <a:off x="7632701" y="1041040"/>
              <a:ext cx="3822699" cy="518196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sz="1600" dirty="0" err="1"/>
            </a:p>
          </p:txBody>
        </p:sp>
        <p:pic>
          <p:nvPicPr>
            <p:cNvPr id="7" name="Grafik 6">
              <a:extLst>
                <a:ext uri="{FF2B5EF4-FFF2-40B4-BE49-F238E27FC236}">
                  <a16:creationId xmlns:a16="http://schemas.microsoft.com/office/drawing/2014/main" id="{9EDE55A3-ACB5-7AD4-D5F7-0FE90E3474E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251254" y="838200"/>
              <a:ext cx="4555823" cy="5699264"/>
            </a:xfrm>
            <a:prstGeom prst="rect">
              <a:avLst/>
            </a:prstGeom>
          </p:spPr>
        </p:pic>
      </p:grpSp>
      <p:sp>
        <p:nvSpPr>
          <p:cNvPr id="5" name="Bildplatzhalter 4">
            <a:extLst>
              <a:ext uri="{FF2B5EF4-FFF2-40B4-BE49-F238E27FC236}">
                <a16:creationId xmlns:a16="http://schemas.microsoft.com/office/drawing/2014/main" id="{FC66D65A-517B-A919-5DBD-7B25C43A5554}"/>
              </a:ext>
            </a:extLst>
          </p:cNvPr>
          <p:cNvSpPr>
            <a:spLocks noGrp="1"/>
          </p:cNvSpPr>
          <p:nvPr>
            <p:ph type="pic" sz="quarter" idx="32" hasCustomPrompt="1"/>
          </p:nvPr>
        </p:nvSpPr>
        <p:spPr>
          <a:xfrm>
            <a:off x="7703541" y="1196974"/>
            <a:ext cx="3651249" cy="4937125"/>
          </a:xfrm>
          <a:ln>
            <a:solidFill>
              <a:schemeClr val="tx1">
                <a:alpha val="0"/>
              </a:schemeClr>
            </a:solidFill>
          </a:ln>
        </p:spPr>
        <p:txBody>
          <a:bodyPr anchor="ctr"/>
          <a:lstStyle>
            <a:lvl1pPr marL="0" indent="0" algn="ctr">
              <a:spcAft>
                <a:spcPts val="0"/>
              </a:spcAft>
              <a:buNone/>
              <a:defRPr>
                <a:solidFill>
                  <a:schemeClr val="bg1"/>
                </a:solidFill>
              </a:defRPr>
            </a:lvl1pPr>
          </a:lstStyle>
          <a:p>
            <a:r>
              <a:rPr lang="de-DE" dirty="0"/>
              <a:t>Bild durch Klicken </a:t>
            </a:r>
            <a:br>
              <a:rPr lang="de-DE" dirty="0"/>
            </a:br>
            <a:r>
              <a:rPr lang="de-DE" dirty="0"/>
              <a:t>auf Symbol hinzufügen</a:t>
            </a:r>
          </a:p>
        </p:txBody>
      </p:sp>
      <p:sp>
        <p:nvSpPr>
          <p:cNvPr id="16" name="Textplatzhalter 5">
            <a:extLst>
              <a:ext uri="{FF2B5EF4-FFF2-40B4-BE49-F238E27FC236}">
                <a16:creationId xmlns:a16="http://schemas.microsoft.com/office/drawing/2014/main" id="{044DF0C4-51B1-E881-D4A1-A72A382C1320}"/>
              </a:ext>
            </a:extLst>
          </p:cNvPr>
          <p:cNvSpPr>
            <a:spLocks noGrp="1"/>
          </p:cNvSpPr>
          <p:nvPr>
            <p:ph type="body" sz="quarter" idx="11"/>
          </p:nvPr>
        </p:nvSpPr>
        <p:spPr>
          <a:xfrm>
            <a:off x="227013" y="1421393"/>
            <a:ext cx="7024241" cy="493793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Titel 1">
            <a:extLst>
              <a:ext uri="{FF2B5EF4-FFF2-40B4-BE49-F238E27FC236}">
                <a16:creationId xmlns:a16="http://schemas.microsoft.com/office/drawing/2014/main" id="{0BF21054-DA7B-966D-0299-F633024927EB}"/>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13" name="Textplatzhalter 3">
            <a:extLst>
              <a:ext uri="{FF2B5EF4-FFF2-40B4-BE49-F238E27FC236}">
                <a16:creationId xmlns:a16="http://schemas.microsoft.com/office/drawing/2014/main" id="{A2DBCCB9-8817-93A2-4B5B-EF787EA85047}"/>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grpSp>
        <p:nvGrpSpPr>
          <p:cNvPr id="53" name="Gruppieren 52">
            <a:extLst>
              <a:ext uri="{FF2B5EF4-FFF2-40B4-BE49-F238E27FC236}">
                <a16:creationId xmlns:a16="http://schemas.microsoft.com/office/drawing/2014/main" id="{A2463D3A-0892-3AC1-0744-FC4B3AD270E3}"/>
              </a:ext>
            </a:extLst>
          </p:cNvPr>
          <p:cNvGrpSpPr/>
          <p:nvPr userDrawn="1"/>
        </p:nvGrpSpPr>
        <p:grpSpPr>
          <a:xfrm>
            <a:off x="10158415" y="310798"/>
            <a:ext cx="1685923" cy="293433"/>
            <a:chOff x="9423717" y="783239"/>
            <a:chExt cx="2371820" cy="412813"/>
          </a:xfrm>
        </p:grpSpPr>
        <p:sp>
          <p:nvSpPr>
            <p:cNvPr id="54" name="Freihandform: Form 53">
              <a:extLst>
                <a:ext uri="{FF2B5EF4-FFF2-40B4-BE49-F238E27FC236}">
                  <a16:creationId xmlns:a16="http://schemas.microsoft.com/office/drawing/2014/main" id="{85273662-1437-8423-B488-8F3A55E2E7CF}"/>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55" name="Freihandform: Form 54">
              <a:extLst>
                <a:ext uri="{FF2B5EF4-FFF2-40B4-BE49-F238E27FC236}">
                  <a16:creationId xmlns:a16="http://schemas.microsoft.com/office/drawing/2014/main" id="{C8928152-0E10-C7AC-98F4-38CF5B6CBBEF}"/>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56" name="Freihandform: Form 55">
              <a:extLst>
                <a:ext uri="{FF2B5EF4-FFF2-40B4-BE49-F238E27FC236}">
                  <a16:creationId xmlns:a16="http://schemas.microsoft.com/office/drawing/2014/main" id="{7B13037D-E005-5154-8D36-357CC6764D38}"/>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7" name="Freihandform: Form 56">
              <a:extLst>
                <a:ext uri="{FF2B5EF4-FFF2-40B4-BE49-F238E27FC236}">
                  <a16:creationId xmlns:a16="http://schemas.microsoft.com/office/drawing/2014/main" id="{52EB9F52-C420-0849-9AAF-3A96D2C126B3}"/>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8" name="Freihandform: Form 57">
              <a:extLst>
                <a:ext uri="{FF2B5EF4-FFF2-40B4-BE49-F238E27FC236}">
                  <a16:creationId xmlns:a16="http://schemas.microsoft.com/office/drawing/2014/main" id="{BB9BD4B1-5E26-E03E-C73E-9EC15F9BC134}"/>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59" name="Freihandform: Form 58">
              <a:extLst>
                <a:ext uri="{FF2B5EF4-FFF2-40B4-BE49-F238E27FC236}">
                  <a16:creationId xmlns:a16="http://schemas.microsoft.com/office/drawing/2014/main" id="{D83E401C-EDDC-B0B6-A6C2-C9E262612286}"/>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60" name="Freihandform: Form 59">
              <a:extLst>
                <a:ext uri="{FF2B5EF4-FFF2-40B4-BE49-F238E27FC236}">
                  <a16:creationId xmlns:a16="http://schemas.microsoft.com/office/drawing/2014/main" id="{0EB39603-E8E1-BE5D-EE3D-281CB83D5A7F}"/>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61" name="Freihandform: Form 60">
              <a:extLst>
                <a:ext uri="{FF2B5EF4-FFF2-40B4-BE49-F238E27FC236}">
                  <a16:creationId xmlns:a16="http://schemas.microsoft.com/office/drawing/2014/main" id="{0A1AD000-C676-105E-6E1E-D993CD8BA922}"/>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62" name="Freihandform: Form 61">
              <a:extLst>
                <a:ext uri="{FF2B5EF4-FFF2-40B4-BE49-F238E27FC236}">
                  <a16:creationId xmlns:a16="http://schemas.microsoft.com/office/drawing/2014/main" id="{5E5FA031-4516-1391-DA22-C7C81533A8FB}"/>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63" name="Freihandform: Form 62">
              <a:extLst>
                <a:ext uri="{FF2B5EF4-FFF2-40B4-BE49-F238E27FC236}">
                  <a16:creationId xmlns:a16="http://schemas.microsoft.com/office/drawing/2014/main" id="{FA295392-DBFF-AE48-F2D7-08E7CCAFDD3F}"/>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64" name="Freihandform: Form 63">
              <a:extLst>
                <a:ext uri="{FF2B5EF4-FFF2-40B4-BE49-F238E27FC236}">
                  <a16:creationId xmlns:a16="http://schemas.microsoft.com/office/drawing/2014/main" id="{68C8A355-841B-82A2-280B-DF90EBBADC3D}"/>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65" name="Freihandform: Form 64">
              <a:extLst>
                <a:ext uri="{FF2B5EF4-FFF2-40B4-BE49-F238E27FC236}">
                  <a16:creationId xmlns:a16="http://schemas.microsoft.com/office/drawing/2014/main" id="{49F0F597-A5E7-FADA-6C1D-5171B847D330}"/>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66" name="Freihandform: Form 65">
              <a:extLst>
                <a:ext uri="{FF2B5EF4-FFF2-40B4-BE49-F238E27FC236}">
                  <a16:creationId xmlns:a16="http://schemas.microsoft.com/office/drawing/2014/main" id="{7C1E30FF-D0CF-3C34-B705-13BD496ECFD6}"/>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7" name="Freihandform: Form 66">
              <a:extLst>
                <a:ext uri="{FF2B5EF4-FFF2-40B4-BE49-F238E27FC236}">
                  <a16:creationId xmlns:a16="http://schemas.microsoft.com/office/drawing/2014/main" id="{C0A20C85-6E31-DC7E-D483-21EE658C0E59}"/>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68" name="Freihandform: Form 67">
              <a:extLst>
                <a:ext uri="{FF2B5EF4-FFF2-40B4-BE49-F238E27FC236}">
                  <a16:creationId xmlns:a16="http://schemas.microsoft.com/office/drawing/2014/main" id="{29C8763B-9D07-BFFB-FAB6-3F5E228A6CC4}"/>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69" name="Freihandform: Form 68">
              <a:extLst>
                <a:ext uri="{FF2B5EF4-FFF2-40B4-BE49-F238E27FC236}">
                  <a16:creationId xmlns:a16="http://schemas.microsoft.com/office/drawing/2014/main" id="{723B2B7F-E853-5D30-864E-978B5CB202FB}"/>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70" name="Freihandform: Form 69">
              <a:extLst>
                <a:ext uri="{FF2B5EF4-FFF2-40B4-BE49-F238E27FC236}">
                  <a16:creationId xmlns:a16="http://schemas.microsoft.com/office/drawing/2014/main" id="{59C7F288-1316-5184-F28E-3ACB4660043A}"/>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71" name="Freihandform: Form 70">
              <a:extLst>
                <a:ext uri="{FF2B5EF4-FFF2-40B4-BE49-F238E27FC236}">
                  <a16:creationId xmlns:a16="http://schemas.microsoft.com/office/drawing/2014/main" id="{BD90041E-3326-09BF-8C05-C406D3A217CD}"/>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72" name="Freihandform: Form 71">
              <a:extLst>
                <a:ext uri="{FF2B5EF4-FFF2-40B4-BE49-F238E27FC236}">
                  <a16:creationId xmlns:a16="http://schemas.microsoft.com/office/drawing/2014/main" id="{51845216-5988-61A8-DEDE-C2C3B31E0697}"/>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73" name="Freihandform: Form 72">
              <a:extLst>
                <a:ext uri="{FF2B5EF4-FFF2-40B4-BE49-F238E27FC236}">
                  <a16:creationId xmlns:a16="http://schemas.microsoft.com/office/drawing/2014/main" id="{55AA53D8-C000-3DFC-C589-1DCC13FD6090}"/>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74" name="Freihandform: Form 73">
              <a:extLst>
                <a:ext uri="{FF2B5EF4-FFF2-40B4-BE49-F238E27FC236}">
                  <a16:creationId xmlns:a16="http://schemas.microsoft.com/office/drawing/2014/main" id="{D0B3CD3D-D4DE-1E49-CD1E-326B43034F4E}"/>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75" name="Freihandform: Form 74">
              <a:extLst>
                <a:ext uri="{FF2B5EF4-FFF2-40B4-BE49-F238E27FC236}">
                  <a16:creationId xmlns:a16="http://schemas.microsoft.com/office/drawing/2014/main" id="{382F7FF2-DAE5-9F78-5005-6422448A8404}"/>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76" name="Freihandform: Form 75">
              <a:extLst>
                <a:ext uri="{FF2B5EF4-FFF2-40B4-BE49-F238E27FC236}">
                  <a16:creationId xmlns:a16="http://schemas.microsoft.com/office/drawing/2014/main" id="{1A1BAA57-A05E-1B41-9DC6-419B079C3E72}"/>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77" name="Freihandform: Form 76">
              <a:extLst>
                <a:ext uri="{FF2B5EF4-FFF2-40B4-BE49-F238E27FC236}">
                  <a16:creationId xmlns:a16="http://schemas.microsoft.com/office/drawing/2014/main" id="{967B988D-28CD-EE5B-AB1A-9E6786CC650F}"/>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78" name="Freihandform: Form 77">
              <a:extLst>
                <a:ext uri="{FF2B5EF4-FFF2-40B4-BE49-F238E27FC236}">
                  <a16:creationId xmlns:a16="http://schemas.microsoft.com/office/drawing/2014/main" id="{E97ABD48-B877-227D-5B45-AADE05E71D79}"/>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79" name="Freihandform: Form 78">
              <a:extLst>
                <a:ext uri="{FF2B5EF4-FFF2-40B4-BE49-F238E27FC236}">
                  <a16:creationId xmlns:a16="http://schemas.microsoft.com/office/drawing/2014/main" id="{AC9353A1-9AE8-9242-C02C-4AFC9D321067}"/>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80" name="Freihandform: Form 79">
              <a:extLst>
                <a:ext uri="{FF2B5EF4-FFF2-40B4-BE49-F238E27FC236}">
                  <a16:creationId xmlns:a16="http://schemas.microsoft.com/office/drawing/2014/main" id="{CC6998AE-26BD-2630-9DB1-2ED3A0BA48B0}"/>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81" name="Freihandform: Form 80">
              <a:extLst>
                <a:ext uri="{FF2B5EF4-FFF2-40B4-BE49-F238E27FC236}">
                  <a16:creationId xmlns:a16="http://schemas.microsoft.com/office/drawing/2014/main" id="{AF2D1E99-3215-0F56-443B-F187F5DEB8ED}"/>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82" name="Freihandform: Form 81">
              <a:extLst>
                <a:ext uri="{FF2B5EF4-FFF2-40B4-BE49-F238E27FC236}">
                  <a16:creationId xmlns:a16="http://schemas.microsoft.com/office/drawing/2014/main" id="{554DD8F2-D7DF-660E-9E89-93446BB27A89}"/>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83" name="Freihandform: Form 82">
              <a:extLst>
                <a:ext uri="{FF2B5EF4-FFF2-40B4-BE49-F238E27FC236}">
                  <a16:creationId xmlns:a16="http://schemas.microsoft.com/office/drawing/2014/main" id="{B8FE3614-905A-A737-7DD8-6F6971E84709}"/>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84" name="Freihandform: Form 83">
              <a:extLst>
                <a:ext uri="{FF2B5EF4-FFF2-40B4-BE49-F238E27FC236}">
                  <a16:creationId xmlns:a16="http://schemas.microsoft.com/office/drawing/2014/main" id="{02DF9444-4920-55E7-139D-241011CFEBCE}"/>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85" name="Freihandform: Form 84">
              <a:extLst>
                <a:ext uri="{FF2B5EF4-FFF2-40B4-BE49-F238E27FC236}">
                  <a16:creationId xmlns:a16="http://schemas.microsoft.com/office/drawing/2014/main" id="{B8F634C5-B29C-9184-106F-55B205B01E44}"/>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86" name="Freihandform: Form 85">
              <a:extLst>
                <a:ext uri="{FF2B5EF4-FFF2-40B4-BE49-F238E27FC236}">
                  <a16:creationId xmlns:a16="http://schemas.microsoft.com/office/drawing/2014/main" id="{D8F065B3-1325-A4B9-65D4-EFCFF0A32B71}"/>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87" name="Freihandform: Form 86">
              <a:extLst>
                <a:ext uri="{FF2B5EF4-FFF2-40B4-BE49-F238E27FC236}">
                  <a16:creationId xmlns:a16="http://schemas.microsoft.com/office/drawing/2014/main" id="{D1C6F7DB-A99F-BA94-4194-973C060F5DF0}"/>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88" name="Freihandform: Form 87">
              <a:extLst>
                <a:ext uri="{FF2B5EF4-FFF2-40B4-BE49-F238E27FC236}">
                  <a16:creationId xmlns:a16="http://schemas.microsoft.com/office/drawing/2014/main" id="{C4E1A5C9-9BB1-97B3-22CE-E11A66D2EE64}"/>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89" name="Freihandform: Form 88">
              <a:extLst>
                <a:ext uri="{FF2B5EF4-FFF2-40B4-BE49-F238E27FC236}">
                  <a16:creationId xmlns:a16="http://schemas.microsoft.com/office/drawing/2014/main" id="{CE752E22-5BC7-C7AF-6800-0F1279EC4FFA}"/>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212460785"/>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creenshot in Smartphone">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1490A2B3-C0F0-5DB6-A187-379F34D81C14}"/>
              </a:ext>
            </a:extLst>
          </p:cNvPr>
          <p:cNvSpPr/>
          <p:nvPr/>
        </p:nvSpPr>
        <p:spPr>
          <a:xfrm>
            <a:off x="0" y="1196975"/>
            <a:ext cx="12192000" cy="54324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err="1"/>
          </a:p>
        </p:txBody>
      </p:sp>
      <p:sp>
        <p:nvSpPr>
          <p:cNvPr id="4" name="Rechteck 3">
            <a:extLst>
              <a:ext uri="{FF2B5EF4-FFF2-40B4-BE49-F238E27FC236}">
                <a16:creationId xmlns:a16="http://schemas.microsoft.com/office/drawing/2014/main" id="{7AE83109-022A-B6E3-38CC-64461E2B7ED1}"/>
              </a:ext>
            </a:extLst>
          </p:cNvPr>
          <p:cNvSpPr/>
          <p:nvPr userDrawn="1"/>
        </p:nvSpPr>
        <p:spPr>
          <a:xfrm>
            <a:off x="0" y="1196975"/>
            <a:ext cx="12192000" cy="54324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err="1"/>
          </a:p>
        </p:txBody>
      </p:sp>
      <p:sp>
        <p:nvSpPr>
          <p:cNvPr id="16" name="Textplatzhalter 5">
            <a:extLst>
              <a:ext uri="{FF2B5EF4-FFF2-40B4-BE49-F238E27FC236}">
                <a16:creationId xmlns:a16="http://schemas.microsoft.com/office/drawing/2014/main" id="{044DF0C4-51B1-E881-D4A1-A72A382C1320}"/>
              </a:ext>
            </a:extLst>
          </p:cNvPr>
          <p:cNvSpPr>
            <a:spLocks noGrp="1"/>
          </p:cNvSpPr>
          <p:nvPr>
            <p:ph type="body" sz="quarter" idx="11"/>
          </p:nvPr>
        </p:nvSpPr>
        <p:spPr>
          <a:xfrm>
            <a:off x="227013" y="1421393"/>
            <a:ext cx="7024241" cy="493793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Titel 1">
            <a:extLst>
              <a:ext uri="{FF2B5EF4-FFF2-40B4-BE49-F238E27FC236}">
                <a16:creationId xmlns:a16="http://schemas.microsoft.com/office/drawing/2014/main" id="{26AA9EAA-D12A-042E-CC72-E9FFDA16A06E}"/>
              </a:ext>
            </a:extLst>
          </p:cNvPr>
          <p:cNvSpPr>
            <a:spLocks noGrp="1"/>
          </p:cNvSpPr>
          <p:nvPr userDrawn="1">
            <p:ph type="title" hasCustomPrompt="1"/>
          </p:nvPr>
        </p:nvSpPr>
        <p:spPr>
          <a:xfrm>
            <a:off x="227014" y="228600"/>
            <a:ext cx="4969630" cy="369332"/>
          </a:xfrm>
        </p:spPr>
        <p:txBody>
          <a:bodyPr wrap="none" rIns="90000"/>
          <a:lstStyle/>
          <a:p>
            <a:r>
              <a:rPr lang="de-DE" dirty="0"/>
              <a:t>Hier steht die einzeilige Headline</a:t>
            </a:r>
          </a:p>
        </p:txBody>
      </p:sp>
      <p:sp>
        <p:nvSpPr>
          <p:cNvPr id="9" name="Textplatzhalter 3">
            <a:extLst>
              <a:ext uri="{FF2B5EF4-FFF2-40B4-BE49-F238E27FC236}">
                <a16:creationId xmlns:a16="http://schemas.microsoft.com/office/drawing/2014/main" id="{1A1CE514-AF2A-F3C0-BFA5-3E09557250E5}"/>
              </a:ext>
            </a:extLst>
          </p:cNvPr>
          <p:cNvSpPr>
            <a:spLocks noGrp="1"/>
          </p:cNvSpPr>
          <p:nvPr userDrawn="1">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pic>
        <p:nvPicPr>
          <p:cNvPr id="99" name="Grafik 98" descr="Ein Bild, das Screenshot, Handy, Schwarzweiß, Smartphone enthält.&#10;&#10;Automatisch generierte Beschreibung">
            <a:extLst>
              <a:ext uri="{FF2B5EF4-FFF2-40B4-BE49-F238E27FC236}">
                <a16:creationId xmlns:a16="http://schemas.microsoft.com/office/drawing/2014/main" id="{65C909B0-7845-6ECD-E663-A809C7D3FF14}"/>
              </a:ext>
            </a:extLst>
          </p:cNvPr>
          <p:cNvPicPr>
            <a:picLocks noChangeAspect="1"/>
          </p:cNvPicPr>
          <p:nvPr userDrawn="1"/>
        </p:nvPicPr>
        <p:blipFill rotWithShape="1">
          <a:blip r:embed="rId2"/>
          <a:srcRect l="21761" t="15179" r="21016" b="9260"/>
          <a:stretch/>
        </p:blipFill>
        <p:spPr>
          <a:xfrm>
            <a:off x="8107207" y="683618"/>
            <a:ext cx="3001829" cy="5945782"/>
          </a:xfrm>
          <a:prstGeom prst="rect">
            <a:avLst/>
          </a:prstGeom>
        </p:spPr>
      </p:pic>
      <p:sp>
        <p:nvSpPr>
          <p:cNvPr id="100" name="Rechteck: abgerundete Ecken 99">
            <a:extLst>
              <a:ext uri="{FF2B5EF4-FFF2-40B4-BE49-F238E27FC236}">
                <a16:creationId xmlns:a16="http://schemas.microsoft.com/office/drawing/2014/main" id="{B7EC48FD-B55E-ED06-6E61-18634780454D}"/>
              </a:ext>
            </a:extLst>
          </p:cNvPr>
          <p:cNvSpPr/>
          <p:nvPr userDrawn="1"/>
        </p:nvSpPr>
        <p:spPr>
          <a:xfrm>
            <a:off x="8319100" y="898411"/>
            <a:ext cx="2578042" cy="5535727"/>
          </a:xfrm>
          <a:prstGeom prst="roundRect">
            <a:avLst>
              <a:gd name="adj" fmla="val 13482"/>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sz="1600" dirty="0" err="1"/>
          </a:p>
        </p:txBody>
      </p:sp>
      <p:pic>
        <p:nvPicPr>
          <p:cNvPr id="101" name="Grafik 100" descr="Ein Bild, das Screenshot, Handy, Schwarzweiß, Smartphone enthält.&#10;&#10;Automatisch generierte Beschreibung">
            <a:extLst>
              <a:ext uri="{FF2B5EF4-FFF2-40B4-BE49-F238E27FC236}">
                <a16:creationId xmlns:a16="http://schemas.microsoft.com/office/drawing/2014/main" id="{2E368CDC-7F56-2D47-6631-FCC86CB83F3C}"/>
              </a:ext>
            </a:extLst>
          </p:cNvPr>
          <p:cNvPicPr>
            <a:picLocks noChangeAspect="1"/>
          </p:cNvPicPr>
          <p:nvPr userDrawn="1"/>
        </p:nvPicPr>
        <p:blipFill rotWithShape="1">
          <a:blip r:embed="rId2"/>
          <a:srcRect l="21761" t="15179" r="21016" b="9260"/>
          <a:stretch/>
        </p:blipFill>
        <p:spPr>
          <a:xfrm>
            <a:off x="8107207" y="683618"/>
            <a:ext cx="3001829" cy="5945782"/>
          </a:xfrm>
          <a:prstGeom prst="rect">
            <a:avLst/>
          </a:prstGeom>
        </p:spPr>
      </p:pic>
      <p:sp>
        <p:nvSpPr>
          <p:cNvPr id="102" name="Rechteck: abgerundete Ecken 101">
            <a:extLst>
              <a:ext uri="{FF2B5EF4-FFF2-40B4-BE49-F238E27FC236}">
                <a16:creationId xmlns:a16="http://schemas.microsoft.com/office/drawing/2014/main" id="{D812D26B-6CD6-3B42-9063-5E8A2AC875F2}"/>
              </a:ext>
            </a:extLst>
          </p:cNvPr>
          <p:cNvSpPr/>
          <p:nvPr userDrawn="1"/>
        </p:nvSpPr>
        <p:spPr>
          <a:xfrm>
            <a:off x="8319100" y="898411"/>
            <a:ext cx="2578042" cy="5535727"/>
          </a:xfrm>
          <a:prstGeom prst="roundRect">
            <a:avLst>
              <a:gd name="adj" fmla="val 13482"/>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sz="1600" dirty="0" err="1"/>
          </a:p>
        </p:txBody>
      </p:sp>
      <p:sp>
        <p:nvSpPr>
          <p:cNvPr id="103" name="Bildplatzhalter 19">
            <a:extLst>
              <a:ext uri="{FF2B5EF4-FFF2-40B4-BE49-F238E27FC236}">
                <a16:creationId xmlns:a16="http://schemas.microsoft.com/office/drawing/2014/main" id="{079F70BF-CB08-A878-DA5A-78158DC01424}"/>
              </a:ext>
            </a:extLst>
          </p:cNvPr>
          <p:cNvSpPr>
            <a:spLocks noGrp="1"/>
          </p:cNvSpPr>
          <p:nvPr>
            <p:ph type="pic" sz="quarter" idx="33" hasCustomPrompt="1"/>
          </p:nvPr>
        </p:nvSpPr>
        <p:spPr>
          <a:xfrm>
            <a:off x="8319100" y="898410"/>
            <a:ext cx="2578042" cy="5535727"/>
          </a:xfrm>
          <a:custGeom>
            <a:avLst/>
            <a:gdLst>
              <a:gd name="connsiteX0" fmla="*/ 1090494 w 2781300"/>
              <a:gd name="connsiteY0" fmla="*/ 135970 h 5972175"/>
              <a:gd name="connsiteX1" fmla="*/ 984189 w 2781300"/>
              <a:gd name="connsiteY1" fmla="*/ 206434 h 5972175"/>
              <a:gd name="connsiteX2" fmla="*/ 975122 w 2781300"/>
              <a:gd name="connsiteY2" fmla="*/ 251342 h 5972175"/>
              <a:gd name="connsiteX3" fmla="*/ 975122 w 2781300"/>
              <a:gd name="connsiteY3" fmla="*/ 251341 h 5972175"/>
              <a:gd name="connsiteX4" fmla="*/ 975122 w 2781300"/>
              <a:gd name="connsiteY4" fmla="*/ 251342 h 5972175"/>
              <a:gd name="connsiteX5" fmla="*/ 975122 w 2781300"/>
              <a:gd name="connsiteY5" fmla="*/ 251342 h 5972175"/>
              <a:gd name="connsiteX6" fmla="*/ 984189 w 2781300"/>
              <a:gd name="connsiteY6" fmla="*/ 296249 h 5972175"/>
              <a:gd name="connsiteX7" fmla="*/ 1090494 w 2781300"/>
              <a:gd name="connsiteY7" fmla="*/ 366713 h 5972175"/>
              <a:gd name="connsiteX8" fmla="*/ 1664613 w 2781300"/>
              <a:gd name="connsiteY8" fmla="*/ 366714 h 5972175"/>
              <a:gd name="connsiteX9" fmla="*/ 1779985 w 2781300"/>
              <a:gd name="connsiteY9" fmla="*/ 251342 h 5972175"/>
              <a:gd name="connsiteX10" fmla="*/ 1779986 w 2781300"/>
              <a:gd name="connsiteY10" fmla="*/ 251342 h 5972175"/>
              <a:gd name="connsiteX11" fmla="*/ 1664614 w 2781300"/>
              <a:gd name="connsiteY11" fmla="*/ 135970 h 5972175"/>
              <a:gd name="connsiteX12" fmla="*/ 374975 w 2781300"/>
              <a:gd name="connsiteY12" fmla="*/ 0 h 5972175"/>
              <a:gd name="connsiteX13" fmla="*/ 2406325 w 2781300"/>
              <a:gd name="connsiteY13" fmla="*/ 0 h 5972175"/>
              <a:gd name="connsiteX14" fmla="*/ 2781300 w 2781300"/>
              <a:gd name="connsiteY14" fmla="*/ 374975 h 5972175"/>
              <a:gd name="connsiteX15" fmla="*/ 2781300 w 2781300"/>
              <a:gd name="connsiteY15" fmla="*/ 5597200 h 5972175"/>
              <a:gd name="connsiteX16" fmla="*/ 2406325 w 2781300"/>
              <a:gd name="connsiteY16" fmla="*/ 5972175 h 5972175"/>
              <a:gd name="connsiteX17" fmla="*/ 374975 w 2781300"/>
              <a:gd name="connsiteY17" fmla="*/ 5972175 h 5972175"/>
              <a:gd name="connsiteX18" fmla="*/ 0 w 2781300"/>
              <a:gd name="connsiteY18" fmla="*/ 5597200 h 5972175"/>
              <a:gd name="connsiteX19" fmla="*/ 0 w 2781300"/>
              <a:gd name="connsiteY19" fmla="*/ 374975 h 5972175"/>
              <a:gd name="connsiteX20" fmla="*/ 374975 w 2781300"/>
              <a:gd name="connsiteY20" fmla="*/ 0 h 597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81300" h="5972175">
                <a:moveTo>
                  <a:pt x="1090494" y="135970"/>
                </a:moveTo>
                <a:cubicBezTo>
                  <a:pt x="1042706" y="135970"/>
                  <a:pt x="1001703" y="165025"/>
                  <a:pt x="984189" y="206434"/>
                </a:cubicBezTo>
                <a:lnTo>
                  <a:pt x="975122" y="251342"/>
                </a:lnTo>
                <a:lnTo>
                  <a:pt x="975122" y="251341"/>
                </a:lnTo>
                <a:lnTo>
                  <a:pt x="975122" y="251342"/>
                </a:lnTo>
                <a:lnTo>
                  <a:pt x="975122" y="251342"/>
                </a:lnTo>
                <a:lnTo>
                  <a:pt x="984189" y="296249"/>
                </a:lnTo>
                <a:cubicBezTo>
                  <a:pt x="1001703" y="337658"/>
                  <a:pt x="1042706" y="366713"/>
                  <a:pt x="1090494" y="366713"/>
                </a:cubicBezTo>
                <a:lnTo>
                  <a:pt x="1664613" y="366714"/>
                </a:lnTo>
                <a:cubicBezTo>
                  <a:pt x="1728331" y="366714"/>
                  <a:pt x="1779985" y="315060"/>
                  <a:pt x="1779985" y="251342"/>
                </a:cubicBezTo>
                <a:lnTo>
                  <a:pt x="1779986" y="251342"/>
                </a:lnTo>
                <a:cubicBezTo>
                  <a:pt x="1779986" y="187624"/>
                  <a:pt x="1728332" y="135970"/>
                  <a:pt x="1664614" y="135970"/>
                </a:cubicBezTo>
                <a:close/>
                <a:moveTo>
                  <a:pt x="374975" y="0"/>
                </a:moveTo>
                <a:lnTo>
                  <a:pt x="2406325" y="0"/>
                </a:lnTo>
                <a:cubicBezTo>
                  <a:pt x="2613418" y="0"/>
                  <a:pt x="2781300" y="167882"/>
                  <a:pt x="2781300" y="374975"/>
                </a:cubicBezTo>
                <a:lnTo>
                  <a:pt x="2781300" y="5597200"/>
                </a:lnTo>
                <a:cubicBezTo>
                  <a:pt x="2781300" y="5804293"/>
                  <a:pt x="2613418" y="5972175"/>
                  <a:pt x="2406325" y="5972175"/>
                </a:cubicBezTo>
                <a:lnTo>
                  <a:pt x="374975" y="5972175"/>
                </a:lnTo>
                <a:cubicBezTo>
                  <a:pt x="167882" y="5972175"/>
                  <a:pt x="0" y="5804293"/>
                  <a:pt x="0" y="5597200"/>
                </a:cubicBezTo>
                <a:lnTo>
                  <a:pt x="0" y="374975"/>
                </a:lnTo>
                <a:cubicBezTo>
                  <a:pt x="0" y="167882"/>
                  <a:pt x="167882" y="0"/>
                  <a:pt x="374975" y="0"/>
                </a:cubicBezTo>
                <a:close/>
              </a:path>
            </a:pathLst>
          </a:custGeom>
          <a:ln>
            <a:solidFill>
              <a:schemeClr val="bg1">
                <a:alpha val="0"/>
              </a:schemeClr>
            </a:solidFill>
          </a:ln>
        </p:spPr>
        <p:txBody>
          <a:bodyPr wrap="square" anchor="ctr">
            <a:noAutofit/>
          </a:bodyPr>
          <a:lstStyle>
            <a:lvl1pPr marL="0" indent="0" algn="ctr">
              <a:spcAft>
                <a:spcPts val="0"/>
              </a:spcAft>
              <a:buNone/>
              <a:defRPr>
                <a:solidFill>
                  <a:schemeClr val="bg1"/>
                </a:solidFill>
              </a:defRPr>
            </a:lvl1pPr>
          </a:lstStyle>
          <a:p>
            <a:r>
              <a:rPr lang="de-DE" dirty="0"/>
              <a:t>Bild durch Klicken </a:t>
            </a:r>
            <a:br>
              <a:rPr lang="de-DE" dirty="0"/>
            </a:br>
            <a:r>
              <a:rPr lang="de-DE" dirty="0"/>
              <a:t>auf Symbol hinzufügen</a:t>
            </a:r>
          </a:p>
        </p:txBody>
      </p:sp>
      <p:grpSp>
        <p:nvGrpSpPr>
          <p:cNvPr id="105" name="Gruppieren 104">
            <a:extLst>
              <a:ext uri="{FF2B5EF4-FFF2-40B4-BE49-F238E27FC236}">
                <a16:creationId xmlns:a16="http://schemas.microsoft.com/office/drawing/2014/main" id="{E9D2F986-355B-5E10-D437-349DE198F4C5}"/>
              </a:ext>
            </a:extLst>
          </p:cNvPr>
          <p:cNvGrpSpPr/>
          <p:nvPr userDrawn="1"/>
        </p:nvGrpSpPr>
        <p:grpSpPr>
          <a:xfrm>
            <a:off x="10158415" y="310798"/>
            <a:ext cx="1685923" cy="293433"/>
            <a:chOff x="9423717" y="783239"/>
            <a:chExt cx="2371820" cy="412813"/>
          </a:xfrm>
        </p:grpSpPr>
        <p:sp>
          <p:nvSpPr>
            <p:cNvPr id="106" name="Freihandform: Form 105">
              <a:extLst>
                <a:ext uri="{FF2B5EF4-FFF2-40B4-BE49-F238E27FC236}">
                  <a16:creationId xmlns:a16="http://schemas.microsoft.com/office/drawing/2014/main" id="{81C1CC57-D7C6-3E55-D7F3-58D5A1E5D4A8}"/>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107" name="Freihandform: Form 106">
              <a:extLst>
                <a:ext uri="{FF2B5EF4-FFF2-40B4-BE49-F238E27FC236}">
                  <a16:creationId xmlns:a16="http://schemas.microsoft.com/office/drawing/2014/main" id="{03AD0701-B82C-A7AC-3B5D-727B21D29E77}"/>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108" name="Freihandform: Form 107">
              <a:extLst>
                <a:ext uri="{FF2B5EF4-FFF2-40B4-BE49-F238E27FC236}">
                  <a16:creationId xmlns:a16="http://schemas.microsoft.com/office/drawing/2014/main" id="{E8FC8D95-D587-E7E6-D9D3-5262F9A97D57}"/>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109" name="Freihandform: Form 108">
              <a:extLst>
                <a:ext uri="{FF2B5EF4-FFF2-40B4-BE49-F238E27FC236}">
                  <a16:creationId xmlns:a16="http://schemas.microsoft.com/office/drawing/2014/main" id="{FF1A5683-AEF9-73D1-1E31-834E3EAE2E0E}"/>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110" name="Freihandform: Form 109">
              <a:extLst>
                <a:ext uri="{FF2B5EF4-FFF2-40B4-BE49-F238E27FC236}">
                  <a16:creationId xmlns:a16="http://schemas.microsoft.com/office/drawing/2014/main" id="{FE8F5861-36B2-604E-4AAD-911640659255}"/>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111" name="Freihandform: Form 110">
              <a:extLst>
                <a:ext uri="{FF2B5EF4-FFF2-40B4-BE49-F238E27FC236}">
                  <a16:creationId xmlns:a16="http://schemas.microsoft.com/office/drawing/2014/main" id="{6C7CC223-0AD7-3BD6-3BAF-9F7E7360CD5D}"/>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112" name="Freihandform: Form 111">
              <a:extLst>
                <a:ext uri="{FF2B5EF4-FFF2-40B4-BE49-F238E27FC236}">
                  <a16:creationId xmlns:a16="http://schemas.microsoft.com/office/drawing/2014/main" id="{5B45C1E0-88CC-79EA-C408-FD9B375AE8B1}"/>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113" name="Freihandform: Form 112">
              <a:extLst>
                <a:ext uri="{FF2B5EF4-FFF2-40B4-BE49-F238E27FC236}">
                  <a16:creationId xmlns:a16="http://schemas.microsoft.com/office/drawing/2014/main" id="{A0341D48-E2A4-D8CE-8D07-19BB2E29A768}"/>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114" name="Freihandform: Form 113">
              <a:extLst>
                <a:ext uri="{FF2B5EF4-FFF2-40B4-BE49-F238E27FC236}">
                  <a16:creationId xmlns:a16="http://schemas.microsoft.com/office/drawing/2014/main" id="{F40FE42B-C2B6-7D6D-E27F-3D304B27CCE5}"/>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115" name="Freihandform: Form 114">
              <a:extLst>
                <a:ext uri="{FF2B5EF4-FFF2-40B4-BE49-F238E27FC236}">
                  <a16:creationId xmlns:a16="http://schemas.microsoft.com/office/drawing/2014/main" id="{21368954-86C6-4359-D1DC-79B9F0F8E131}"/>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116" name="Freihandform: Form 115">
              <a:extLst>
                <a:ext uri="{FF2B5EF4-FFF2-40B4-BE49-F238E27FC236}">
                  <a16:creationId xmlns:a16="http://schemas.microsoft.com/office/drawing/2014/main" id="{5B9ED711-9192-4858-4395-B7835211B055}"/>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117" name="Freihandform: Form 116">
              <a:extLst>
                <a:ext uri="{FF2B5EF4-FFF2-40B4-BE49-F238E27FC236}">
                  <a16:creationId xmlns:a16="http://schemas.microsoft.com/office/drawing/2014/main" id="{6D8AF4BD-4C36-07EB-E763-43522DEE46D6}"/>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118" name="Freihandform: Form 117">
              <a:extLst>
                <a:ext uri="{FF2B5EF4-FFF2-40B4-BE49-F238E27FC236}">
                  <a16:creationId xmlns:a16="http://schemas.microsoft.com/office/drawing/2014/main" id="{5023EEB3-751A-436A-7A08-6FB7B5C7CE19}"/>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119" name="Freihandform: Form 118">
              <a:extLst>
                <a:ext uri="{FF2B5EF4-FFF2-40B4-BE49-F238E27FC236}">
                  <a16:creationId xmlns:a16="http://schemas.microsoft.com/office/drawing/2014/main" id="{7894225C-1DE0-F7FB-5DF6-D35D4F82F42C}"/>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120" name="Freihandform: Form 119">
              <a:extLst>
                <a:ext uri="{FF2B5EF4-FFF2-40B4-BE49-F238E27FC236}">
                  <a16:creationId xmlns:a16="http://schemas.microsoft.com/office/drawing/2014/main" id="{8C026072-42F0-D4C6-5D65-C4A353B84388}"/>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121" name="Freihandform: Form 120">
              <a:extLst>
                <a:ext uri="{FF2B5EF4-FFF2-40B4-BE49-F238E27FC236}">
                  <a16:creationId xmlns:a16="http://schemas.microsoft.com/office/drawing/2014/main" id="{FE275A3C-56BF-2963-1F9A-E00BE975B23C}"/>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122" name="Freihandform: Form 121">
              <a:extLst>
                <a:ext uri="{FF2B5EF4-FFF2-40B4-BE49-F238E27FC236}">
                  <a16:creationId xmlns:a16="http://schemas.microsoft.com/office/drawing/2014/main" id="{27F25926-37C2-B852-0E1B-FC9DC9F12BA1}"/>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123" name="Freihandform: Form 122">
              <a:extLst>
                <a:ext uri="{FF2B5EF4-FFF2-40B4-BE49-F238E27FC236}">
                  <a16:creationId xmlns:a16="http://schemas.microsoft.com/office/drawing/2014/main" id="{9AF80AEF-D43E-4CA7-AF36-2C74BFB0FD32}"/>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124" name="Freihandform: Form 123">
              <a:extLst>
                <a:ext uri="{FF2B5EF4-FFF2-40B4-BE49-F238E27FC236}">
                  <a16:creationId xmlns:a16="http://schemas.microsoft.com/office/drawing/2014/main" id="{F368A6EE-C035-3D83-F30C-E5EC3EE266E0}"/>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125" name="Freihandform: Form 124">
              <a:extLst>
                <a:ext uri="{FF2B5EF4-FFF2-40B4-BE49-F238E27FC236}">
                  <a16:creationId xmlns:a16="http://schemas.microsoft.com/office/drawing/2014/main" id="{2F97CDF4-E018-9D06-1D89-0810604F7650}"/>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126" name="Freihandform: Form 125">
              <a:extLst>
                <a:ext uri="{FF2B5EF4-FFF2-40B4-BE49-F238E27FC236}">
                  <a16:creationId xmlns:a16="http://schemas.microsoft.com/office/drawing/2014/main" id="{E858A0CB-E995-F685-CE83-F660726FBC8B}"/>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127" name="Freihandform: Form 126">
              <a:extLst>
                <a:ext uri="{FF2B5EF4-FFF2-40B4-BE49-F238E27FC236}">
                  <a16:creationId xmlns:a16="http://schemas.microsoft.com/office/drawing/2014/main" id="{F14E19C7-78D3-3BFC-537A-1A9DB0183D99}"/>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128" name="Freihandform: Form 127">
              <a:extLst>
                <a:ext uri="{FF2B5EF4-FFF2-40B4-BE49-F238E27FC236}">
                  <a16:creationId xmlns:a16="http://schemas.microsoft.com/office/drawing/2014/main" id="{6F1B2237-7C4F-44A8-9DDD-B6E7F2CDACA5}"/>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129" name="Freihandform: Form 128">
              <a:extLst>
                <a:ext uri="{FF2B5EF4-FFF2-40B4-BE49-F238E27FC236}">
                  <a16:creationId xmlns:a16="http://schemas.microsoft.com/office/drawing/2014/main" id="{3A4C4C57-AD93-FBD0-E2E2-963529992E3A}"/>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130" name="Freihandform: Form 129">
              <a:extLst>
                <a:ext uri="{FF2B5EF4-FFF2-40B4-BE49-F238E27FC236}">
                  <a16:creationId xmlns:a16="http://schemas.microsoft.com/office/drawing/2014/main" id="{5C0B318E-DCD6-D308-8D3F-A0B4990A1383}"/>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131" name="Freihandform: Form 130">
              <a:extLst>
                <a:ext uri="{FF2B5EF4-FFF2-40B4-BE49-F238E27FC236}">
                  <a16:creationId xmlns:a16="http://schemas.microsoft.com/office/drawing/2014/main" id="{C61D28F3-88D4-181C-EC31-ADE3F07BBAD6}"/>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132" name="Freihandform: Form 131">
              <a:extLst>
                <a:ext uri="{FF2B5EF4-FFF2-40B4-BE49-F238E27FC236}">
                  <a16:creationId xmlns:a16="http://schemas.microsoft.com/office/drawing/2014/main" id="{BF531054-D898-6DB1-4DC2-E6D95878A08D}"/>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133" name="Freihandform: Form 132">
              <a:extLst>
                <a:ext uri="{FF2B5EF4-FFF2-40B4-BE49-F238E27FC236}">
                  <a16:creationId xmlns:a16="http://schemas.microsoft.com/office/drawing/2014/main" id="{E838F994-3B60-665D-444D-91BF6AD5F561}"/>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134" name="Freihandform: Form 133">
              <a:extLst>
                <a:ext uri="{FF2B5EF4-FFF2-40B4-BE49-F238E27FC236}">
                  <a16:creationId xmlns:a16="http://schemas.microsoft.com/office/drawing/2014/main" id="{0E654425-BB1E-99E4-25D3-308F0904CC0F}"/>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135" name="Freihandform: Form 134">
              <a:extLst>
                <a:ext uri="{FF2B5EF4-FFF2-40B4-BE49-F238E27FC236}">
                  <a16:creationId xmlns:a16="http://schemas.microsoft.com/office/drawing/2014/main" id="{9728BD31-4C7A-ECC5-65ED-62FE50D4FB00}"/>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136" name="Freihandform: Form 135">
              <a:extLst>
                <a:ext uri="{FF2B5EF4-FFF2-40B4-BE49-F238E27FC236}">
                  <a16:creationId xmlns:a16="http://schemas.microsoft.com/office/drawing/2014/main" id="{5C72C34A-0CD7-F886-5FE8-2444B6DD9994}"/>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137" name="Freihandform: Form 136">
              <a:extLst>
                <a:ext uri="{FF2B5EF4-FFF2-40B4-BE49-F238E27FC236}">
                  <a16:creationId xmlns:a16="http://schemas.microsoft.com/office/drawing/2014/main" id="{1073B210-8DE7-A44E-3CAC-65AAC6817012}"/>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138" name="Freihandform: Form 137">
              <a:extLst>
                <a:ext uri="{FF2B5EF4-FFF2-40B4-BE49-F238E27FC236}">
                  <a16:creationId xmlns:a16="http://schemas.microsoft.com/office/drawing/2014/main" id="{D6A3C1AE-B3F2-E78C-4324-C9CBF3A5F508}"/>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139" name="Freihandform: Form 138">
              <a:extLst>
                <a:ext uri="{FF2B5EF4-FFF2-40B4-BE49-F238E27FC236}">
                  <a16:creationId xmlns:a16="http://schemas.microsoft.com/office/drawing/2014/main" id="{D8F288D2-138A-A924-D26F-E2BAFB42E4C0}"/>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140" name="Freihandform: Form 139">
              <a:extLst>
                <a:ext uri="{FF2B5EF4-FFF2-40B4-BE49-F238E27FC236}">
                  <a16:creationId xmlns:a16="http://schemas.microsoft.com/office/drawing/2014/main" id="{8E72BE78-438F-0318-2272-B256EB6A4512}"/>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141" name="Freihandform: Form 140">
              <a:extLst>
                <a:ext uri="{FF2B5EF4-FFF2-40B4-BE49-F238E27FC236}">
                  <a16:creationId xmlns:a16="http://schemas.microsoft.com/office/drawing/2014/main" id="{FDEDB7A7-8FCD-2DD8-E716-DB7DD9342ED1}"/>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4197075268"/>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eerfolie">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13C92570-0BE6-7FBC-B051-D1F060E18769}"/>
              </a:ext>
            </a:extLst>
          </p:cNvPr>
          <p:cNvSpPr>
            <a:spLocks noGrp="1"/>
          </p:cNvSpPr>
          <p:nvPr>
            <p:ph type="title" hasCustomPrompt="1"/>
          </p:nvPr>
        </p:nvSpPr>
        <p:spPr>
          <a:xfrm>
            <a:off x="227014" y="228600"/>
            <a:ext cx="4969630" cy="369332"/>
          </a:xfrm>
        </p:spPr>
        <p:txBody>
          <a:bodyPr wrap="none" rIns="90000"/>
          <a:lstStyle/>
          <a:p>
            <a:r>
              <a:rPr lang="de-DE" dirty="0"/>
              <a:t>Hier steht die einzeilige Headline</a:t>
            </a:r>
          </a:p>
        </p:txBody>
      </p:sp>
      <p:sp>
        <p:nvSpPr>
          <p:cNvPr id="5" name="Textplatzhalter 3">
            <a:extLst>
              <a:ext uri="{FF2B5EF4-FFF2-40B4-BE49-F238E27FC236}">
                <a16:creationId xmlns:a16="http://schemas.microsoft.com/office/drawing/2014/main" id="{FEB54A69-8943-6FBB-4C2C-E3F1A6494D78}"/>
              </a:ext>
            </a:extLst>
          </p:cNvPr>
          <p:cNvSpPr>
            <a:spLocks noGrp="1"/>
          </p:cNvSpPr>
          <p:nvPr>
            <p:ph type="body" sz="quarter" idx="10" hasCustomPrompt="1"/>
          </p:nvPr>
        </p:nvSpPr>
        <p:spPr>
          <a:xfrm>
            <a:off x="227013" y="722116"/>
            <a:ext cx="3408305" cy="318924"/>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36000" bIns="36000" rtlCol="0" anchor="ctr">
            <a:spAutoFit/>
          </a:bodyPr>
          <a:lstStyle>
            <a:lvl1pPr marL="0" indent="0">
              <a:buNone/>
              <a:defRPr lang="de-DE" dirty="0">
                <a:solidFill>
                  <a:schemeClr val="lt1"/>
                </a:solidFill>
                <a:latin typeface="Arial" panose="020B0604020202020204" pitchFamily="34" charset="0"/>
                <a:cs typeface="Arial" panose="020B0604020202020204" pitchFamily="34" charset="0"/>
              </a:defRPr>
            </a:lvl1pPr>
          </a:lstStyle>
          <a:p>
            <a:pPr marL="0" lvl="0"/>
            <a:r>
              <a:rPr lang="de-DE" dirty="0"/>
              <a:t>ggf. steht hier die einzeilige </a:t>
            </a:r>
            <a:r>
              <a:rPr lang="de-DE" dirty="0" err="1"/>
              <a:t>Subline</a:t>
            </a:r>
            <a:endParaRPr lang="de-DE" dirty="0"/>
          </a:p>
        </p:txBody>
      </p:sp>
      <p:grpSp>
        <p:nvGrpSpPr>
          <p:cNvPr id="314" name="Gruppieren 313">
            <a:extLst>
              <a:ext uri="{FF2B5EF4-FFF2-40B4-BE49-F238E27FC236}">
                <a16:creationId xmlns:a16="http://schemas.microsoft.com/office/drawing/2014/main" id="{5C7ED59C-E339-807A-D8E0-B6526403750F}"/>
              </a:ext>
            </a:extLst>
          </p:cNvPr>
          <p:cNvGrpSpPr/>
          <p:nvPr userDrawn="1"/>
        </p:nvGrpSpPr>
        <p:grpSpPr>
          <a:xfrm>
            <a:off x="10158415" y="310798"/>
            <a:ext cx="1685923" cy="293433"/>
            <a:chOff x="9423717" y="783239"/>
            <a:chExt cx="2371820" cy="412813"/>
          </a:xfrm>
        </p:grpSpPr>
        <p:sp>
          <p:nvSpPr>
            <p:cNvPr id="315" name="Freihandform: Form 314">
              <a:extLst>
                <a:ext uri="{FF2B5EF4-FFF2-40B4-BE49-F238E27FC236}">
                  <a16:creationId xmlns:a16="http://schemas.microsoft.com/office/drawing/2014/main" id="{A36930CC-AF40-D2AF-FBAF-E266D33E986B}"/>
                </a:ext>
              </a:extLst>
            </p:cNvPr>
            <p:cNvSpPr/>
            <p:nvPr/>
          </p:nvSpPr>
          <p:spPr>
            <a:xfrm>
              <a:off x="9990169" y="1131378"/>
              <a:ext cx="87439" cy="63055"/>
            </a:xfrm>
            <a:custGeom>
              <a:avLst/>
              <a:gdLst>
                <a:gd name="connsiteX0" fmla="*/ 0 w 87439"/>
                <a:gd name="connsiteY0" fmla="*/ 0 h 63055"/>
                <a:gd name="connsiteX1" fmla="*/ 12287 w 87439"/>
                <a:gd name="connsiteY1" fmla="*/ 0 h 63055"/>
                <a:gd name="connsiteX2" fmla="*/ 24098 w 87439"/>
                <a:gd name="connsiteY2" fmla="*/ 45434 h 63055"/>
                <a:gd name="connsiteX3" fmla="*/ 24289 w 87439"/>
                <a:gd name="connsiteY3" fmla="*/ 45434 h 63055"/>
                <a:gd name="connsiteX4" fmla="*/ 38481 w 87439"/>
                <a:gd name="connsiteY4" fmla="*/ 0 h 63055"/>
                <a:gd name="connsiteX5" fmla="*/ 49530 w 87439"/>
                <a:gd name="connsiteY5" fmla="*/ 0 h 63055"/>
                <a:gd name="connsiteX6" fmla="*/ 63437 w 87439"/>
                <a:gd name="connsiteY6" fmla="*/ 45434 h 63055"/>
                <a:gd name="connsiteX7" fmla="*/ 63627 w 87439"/>
                <a:gd name="connsiteY7" fmla="*/ 45434 h 63055"/>
                <a:gd name="connsiteX8" fmla="*/ 76010 w 87439"/>
                <a:gd name="connsiteY8" fmla="*/ 0 h 63055"/>
                <a:gd name="connsiteX9" fmla="*/ 87440 w 87439"/>
                <a:gd name="connsiteY9" fmla="*/ 0 h 63055"/>
                <a:gd name="connsiteX10" fmla="*/ 69056 w 87439"/>
                <a:gd name="connsiteY10" fmla="*/ 63056 h 63055"/>
                <a:gd name="connsiteX11" fmla="*/ 58388 w 87439"/>
                <a:gd name="connsiteY11" fmla="*/ 63056 h 63055"/>
                <a:gd name="connsiteX12" fmla="*/ 43720 w 87439"/>
                <a:gd name="connsiteY12" fmla="*/ 15050 h 63055"/>
                <a:gd name="connsiteX13" fmla="*/ 43529 w 87439"/>
                <a:gd name="connsiteY13" fmla="*/ 15050 h 63055"/>
                <a:gd name="connsiteX14" fmla="*/ 28956 w 87439"/>
                <a:gd name="connsiteY14" fmla="*/ 63056 h 63055"/>
                <a:gd name="connsiteX15" fmla="*/ 18574 w 87439"/>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39" h="63055">
                  <a:moveTo>
                    <a:pt x="0" y="0"/>
                  </a:moveTo>
                  <a:lnTo>
                    <a:pt x="12287" y="0"/>
                  </a:lnTo>
                  <a:lnTo>
                    <a:pt x="24098" y="45434"/>
                  </a:lnTo>
                  <a:lnTo>
                    <a:pt x="24289" y="45434"/>
                  </a:lnTo>
                  <a:lnTo>
                    <a:pt x="38481" y="0"/>
                  </a:lnTo>
                  <a:lnTo>
                    <a:pt x="49530" y="0"/>
                  </a:lnTo>
                  <a:lnTo>
                    <a:pt x="63437" y="45434"/>
                  </a:lnTo>
                  <a:lnTo>
                    <a:pt x="63627" y="45434"/>
                  </a:lnTo>
                  <a:lnTo>
                    <a:pt x="76010" y="0"/>
                  </a:lnTo>
                  <a:lnTo>
                    <a:pt x="87440" y="0"/>
                  </a:lnTo>
                  <a:lnTo>
                    <a:pt x="69056" y="63056"/>
                  </a:lnTo>
                  <a:lnTo>
                    <a:pt x="58388" y="63056"/>
                  </a:lnTo>
                  <a:lnTo>
                    <a:pt x="43720" y="15050"/>
                  </a:lnTo>
                  <a:lnTo>
                    <a:pt x="43529" y="15050"/>
                  </a:lnTo>
                  <a:lnTo>
                    <a:pt x="28956" y="63056"/>
                  </a:lnTo>
                  <a:lnTo>
                    <a:pt x="18574" y="63056"/>
                  </a:lnTo>
                  <a:close/>
                </a:path>
              </a:pathLst>
            </a:custGeom>
            <a:solidFill>
              <a:schemeClr val="accent1"/>
            </a:solidFill>
            <a:ln w="9525" cap="flat">
              <a:noFill/>
              <a:prstDash val="solid"/>
              <a:miter/>
            </a:ln>
          </p:spPr>
          <p:txBody>
            <a:bodyPr rtlCol="0" anchor="ctr"/>
            <a:lstStyle/>
            <a:p>
              <a:endParaRPr lang="de-DE"/>
            </a:p>
          </p:txBody>
        </p:sp>
        <p:sp>
          <p:nvSpPr>
            <p:cNvPr id="316" name="Freihandform: Form 315">
              <a:extLst>
                <a:ext uri="{FF2B5EF4-FFF2-40B4-BE49-F238E27FC236}">
                  <a16:creationId xmlns:a16="http://schemas.microsoft.com/office/drawing/2014/main" id="{10BF26FA-C27B-A9F4-F340-B70D1B612099}"/>
                </a:ext>
              </a:extLst>
            </p:cNvPr>
            <p:cNvSpPr/>
            <p:nvPr/>
          </p:nvSpPr>
          <p:spPr>
            <a:xfrm>
              <a:off x="10095992" y="1131378"/>
              <a:ext cx="11239" cy="63150"/>
            </a:xfrm>
            <a:custGeom>
              <a:avLst/>
              <a:gdLst>
                <a:gd name="connsiteX0" fmla="*/ 0 w 11239"/>
                <a:gd name="connsiteY0" fmla="*/ 0 h 63150"/>
                <a:gd name="connsiteX1" fmla="*/ 11239 w 11239"/>
                <a:gd name="connsiteY1" fmla="*/ 0 h 63150"/>
                <a:gd name="connsiteX2" fmla="*/ 11239 w 11239"/>
                <a:gd name="connsiteY2" fmla="*/ 63151 h 63150"/>
                <a:gd name="connsiteX3" fmla="*/ 0 w 11239"/>
                <a:gd name="connsiteY3" fmla="*/ 63151 h 63150"/>
              </a:gdLst>
              <a:ahLst/>
              <a:cxnLst>
                <a:cxn ang="0">
                  <a:pos x="connsiteX0" y="connsiteY0"/>
                </a:cxn>
                <a:cxn ang="0">
                  <a:pos x="connsiteX1" y="connsiteY1"/>
                </a:cxn>
                <a:cxn ang="0">
                  <a:pos x="connsiteX2" y="connsiteY2"/>
                </a:cxn>
                <a:cxn ang="0">
                  <a:pos x="connsiteX3" y="connsiteY3"/>
                </a:cxn>
              </a:cxnLst>
              <a:rect l="l" t="t" r="r" b="b"/>
              <a:pathLst>
                <a:path w="11239" h="63150">
                  <a:moveTo>
                    <a:pt x="0" y="0"/>
                  </a:moveTo>
                  <a:lnTo>
                    <a:pt x="11239" y="0"/>
                  </a:lnTo>
                  <a:lnTo>
                    <a:pt x="11239" y="63151"/>
                  </a:lnTo>
                  <a:lnTo>
                    <a:pt x="0" y="63151"/>
                  </a:lnTo>
                  <a:close/>
                </a:path>
              </a:pathLst>
            </a:custGeom>
            <a:solidFill>
              <a:schemeClr val="accent1"/>
            </a:solidFill>
            <a:ln w="9525" cap="flat">
              <a:noFill/>
              <a:prstDash val="solid"/>
              <a:miter/>
            </a:ln>
          </p:spPr>
          <p:txBody>
            <a:bodyPr rtlCol="0" anchor="ctr"/>
            <a:lstStyle/>
            <a:p>
              <a:endParaRPr lang="de-DE"/>
            </a:p>
          </p:txBody>
        </p:sp>
        <p:sp>
          <p:nvSpPr>
            <p:cNvPr id="317" name="Freihandform: Form 316">
              <a:extLst>
                <a:ext uri="{FF2B5EF4-FFF2-40B4-BE49-F238E27FC236}">
                  <a16:creationId xmlns:a16="http://schemas.microsoft.com/office/drawing/2014/main" id="{73947565-2385-9E09-2C5F-A76D900C77FA}"/>
                </a:ext>
              </a:extLst>
            </p:cNvPr>
            <p:cNvSpPr/>
            <p:nvPr/>
          </p:nvSpPr>
          <p:spPr>
            <a:xfrm>
              <a:off x="10132663" y="1131378"/>
              <a:ext cx="43338" cy="63055"/>
            </a:xfrm>
            <a:custGeom>
              <a:avLst/>
              <a:gdLst>
                <a:gd name="connsiteX0" fmla="*/ 0 w 43338"/>
                <a:gd name="connsiteY0" fmla="*/ 0 h 63055"/>
                <a:gd name="connsiteX1" fmla="*/ 41815 w 43338"/>
                <a:gd name="connsiteY1" fmla="*/ 0 h 63055"/>
                <a:gd name="connsiteX2" fmla="*/ 41815 w 43338"/>
                <a:gd name="connsiteY2" fmla="*/ 10097 h 63055"/>
                <a:gd name="connsiteX3" fmla="*/ 11144 w 43338"/>
                <a:gd name="connsiteY3" fmla="*/ 10097 h 63055"/>
                <a:gd name="connsiteX4" fmla="*/ 11144 w 43338"/>
                <a:gd name="connsiteY4" fmla="*/ 25622 h 63055"/>
                <a:gd name="connsiteX5" fmla="*/ 40196 w 43338"/>
                <a:gd name="connsiteY5" fmla="*/ 25622 h 63055"/>
                <a:gd name="connsiteX6" fmla="*/ 40196 w 43338"/>
                <a:gd name="connsiteY6" fmla="*/ 35814 h 63055"/>
                <a:gd name="connsiteX7" fmla="*/ 11144 w 43338"/>
                <a:gd name="connsiteY7" fmla="*/ 35814 h 63055"/>
                <a:gd name="connsiteX8" fmla="*/ 11144 w 43338"/>
                <a:gd name="connsiteY8" fmla="*/ 52959 h 63055"/>
                <a:gd name="connsiteX9" fmla="*/ 43339 w 43338"/>
                <a:gd name="connsiteY9" fmla="*/ 52959 h 63055"/>
                <a:gd name="connsiteX10" fmla="*/ 43339 w 43338"/>
                <a:gd name="connsiteY10" fmla="*/ 63056 h 63055"/>
                <a:gd name="connsiteX11" fmla="*/ 0 w 43338"/>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38" h="63055">
                  <a:moveTo>
                    <a:pt x="0" y="0"/>
                  </a:moveTo>
                  <a:lnTo>
                    <a:pt x="41815" y="0"/>
                  </a:lnTo>
                  <a:lnTo>
                    <a:pt x="41815" y="10097"/>
                  </a:lnTo>
                  <a:lnTo>
                    <a:pt x="11144" y="10097"/>
                  </a:lnTo>
                  <a:lnTo>
                    <a:pt x="11144" y="25622"/>
                  </a:lnTo>
                  <a:lnTo>
                    <a:pt x="40196" y="25622"/>
                  </a:lnTo>
                  <a:lnTo>
                    <a:pt x="40196" y="35814"/>
                  </a:lnTo>
                  <a:lnTo>
                    <a:pt x="11144" y="35814"/>
                  </a:lnTo>
                  <a:lnTo>
                    <a:pt x="11144" y="52959"/>
                  </a:lnTo>
                  <a:lnTo>
                    <a:pt x="43339" y="52959"/>
                  </a:lnTo>
                  <a:lnTo>
                    <a:pt x="433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318" name="Freihandform: Form 317">
              <a:extLst>
                <a:ext uri="{FF2B5EF4-FFF2-40B4-BE49-F238E27FC236}">
                  <a16:creationId xmlns:a16="http://schemas.microsoft.com/office/drawing/2014/main" id="{01A97F85-A5D2-B4B8-CDFE-65B0CF3B20C8}"/>
                </a:ext>
              </a:extLst>
            </p:cNvPr>
            <p:cNvSpPr/>
            <p:nvPr/>
          </p:nvSpPr>
          <p:spPr>
            <a:xfrm>
              <a:off x="10198671" y="1131378"/>
              <a:ext cx="56864" cy="63055"/>
            </a:xfrm>
            <a:custGeom>
              <a:avLst/>
              <a:gdLst>
                <a:gd name="connsiteX0" fmla="*/ 0 w 56864"/>
                <a:gd name="connsiteY0" fmla="*/ 0 h 63055"/>
                <a:gd name="connsiteX1" fmla="*/ 14954 w 56864"/>
                <a:gd name="connsiteY1" fmla="*/ 0 h 63055"/>
                <a:gd name="connsiteX2" fmla="*/ 45530 w 56864"/>
                <a:gd name="connsiteY2" fmla="*/ 46863 h 63055"/>
                <a:gd name="connsiteX3" fmla="*/ 45625 w 56864"/>
                <a:gd name="connsiteY3" fmla="*/ 46863 h 63055"/>
                <a:gd name="connsiteX4" fmla="*/ 45625 w 56864"/>
                <a:gd name="connsiteY4" fmla="*/ 0 h 63055"/>
                <a:gd name="connsiteX5" fmla="*/ 56864 w 56864"/>
                <a:gd name="connsiteY5" fmla="*/ 0 h 63055"/>
                <a:gd name="connsiteX6" fmla="*/ 56864 w 56864"/>
                <a:gd name="connsiteY6" fmla="*/ 63056 h 63055"/>
                <a:gd name="connsiteX7" fmla="*/ 42672 w 56864"/>
                <a:gd name="connsiteY7" fmla="*/ 63056 h 63055"/>
                <a:gd name="connsiteX8" fmla="*/ 11430 w 56864"/>
                <a:gd name="connsiteY8" fmla="*/ 14669 h 63055"/>
                <a:gd name="connsiteX9" fmla="*/ 11240 w 56864"/>
                <a:gd name="connsiteY9" fmla="*/ 14669 h 63055"/>
                <a:gd name="connsiteX10" fmla="*/ 11240 w 56864"/>
                <a:gd name="connsiteY10" fmla="*/ 63056 h 63055"/>
                <a:gd name="connsiteX11" fmla="*/ 0 w 5686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64" h="63055">
                  <a:moveTo>
                    <a:pt x="0" y="0"/>
                  </a:moveTo>
                  <a:lnTo>
                    <a:pt x="14954" y="0"/>
                  </a:lnTo>
                  <a:lnTo>
                    <a:pt x="45530" y="46863"/>
                  </a:lnTo>
                  <a:lnTo>
                    <a:pt x="45625" y="46863"/>
                  </a:lnTo>
                  <a:lnTo>
                    <a:pt x="45625" y="0"/>
                  </a:lnTo>
                  <a:lnTo>
                    <a:pt x="56864" y="0"/>
                  </a:lnTo>
                  <a:lnTo>
                    <a:pt x="56864" y="63056"/>
                  </a:lnTo>
                  <a:lnTo>
                    <a:pt x="42672" y="63056"/>
                  </a:lnTo>
                  <a:lnTo>
                    <a:pt x="11430" y="14669"/>
                  </a:lnTo>
                  <a:lnTo>
                    <a:pt x="11240" y="14669"/>
                  </a:lnTo>
                  <a:lnTo>
                    <a:pt x="11240"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319" name="Freihandform: Form 318">
              <a:extLst>
                <a:ext uri="{FF2B5EF4-FFF2-40B4-BE49-F238E27FC236}">
                  <a16:creationId xmlns:a16="http://schemas.microsoft.com/office/drawing/2014/main" id="{8177DD0C-A074-F966-27A2-146B54F213BE}"/>
                </a:ext>
              </a:extLst>
            </p:cNvPr>
            <p:cNvSpPr/>
            <p:nvPr/>
          </p:nvSpPr>
          <p:spPr>
            <a:xfrm>
              <a:off x="10281253"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320" name="Freihandform: Form 319">
              <a:extLst>
                <a:ext uri="{FF2B5EF4-FFF2-40B4-BE49-F238E27FC236}">
                  <a16:creationId xmlns:a16="http://schemas.microsoft.com/office/drawing/2014/main" id="{26D49FD8-F688-BAF2-C204-61A73784AC24}"/>
                </a:ext>
              </a:extLst>
            </p:cNvPr>
            <p:cNvSpPr/>
            <p:nvPr/>
          </p:nvSpPr>
          <p:spPr>
            <a:xfrm>
              <a:off x="10347261" y="1131378"/>
              <a:ext cx="47625" cy="63150"/>
            </a:xfrm>
            <a:custGeom>
              <a:avLst/>
              <a:gdLst>
                <a:gd name="connsiteX0" fmla="*/ 20002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2 w 47625"/>
                <a:gd name="connsiteY5" fmla="*/ 26670 h 63150"/>
                <a:gd name="connsiteX6" fmla="*/ 0 w 47625"/>
                <a:gd name="connsiteY6" fmla="*/ 0 h 63150"/>
                <a:gd name="connsiteX7" fmla="*/ 21907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099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2" y="26670"/>
                  </a:moveTo>
                  <a:cubicBezTo>
                    <a:pt x="26289" y="26670"/>
                    <a:pt x="33719" y="26099"/>
                    <a:pt x="33719" y="17907"/>
                  </a:cubicBezTo>
                  <a:cubicBezTo>
                    <a:pt x="33719" y="10382"/>
                    <a:pt x="26765" y="9525"/>
                    <a:pt x="20955" y="9525"/>
                  </a:cubicBezTo>
                  <a:lnTo>
                    <a:pt x="11240" y="9525"/>
                  </a:lnTo>
                  <a:lnTo>
                    <a:pt x="11240" y="26670"/>
                  </a:lnTo>
                  <a:lnTo>
                    <a:pt x="20002" y="26670"/>
                  </a:lnTo>
                  <a:close/>
                  <a:moveTo>
                    <a:pt x="0" y="0"/>
                  </a:moveTo>
                  <a:lnTo>
                    <a:pt x="21907" y="0"/>
                  </a:lnTo>
                  <a:cubicBezTo>
                    <a:pt x="34004" y="0"/>
                    <a:pt x="45434" y="3905"/>
                    <a:pt x="45434" y="18098"/>
                  </a:cubicBezTo>
                  <a:cubicBezTo>
                    <a:pt x="45434" y="27146"/>
                    <a:pt x="40195" y="33909"/>
                    <a:pt x="30861" y="35243"/>
                  </a:cubicBezTo>
                  <a:lnTo>
                    <a:pt x="47625" y="63151"/>
                  </a:lnTo>
                  <a:lnTo>
                    <a:pt x="34099"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321" name="Freihandform: Form 320">
              <a:extLst>
                <a:ext uri="{FF2B5EF4-FFF2-40B4-BE49-F238E27FC236}">
                  <a16:creationId xmlns:a16="http://schemas.microsoft.com/office/drawing/2014/main" id="{E3CA796C-0340-FD2A-FE3C-4A2339320B7C}"/>
                </a:ext>
              </a:extLst>
            </p:cNvPr>
            <p:cNvSpPr/>
            <p:nvPr/>
          </p:nvSpPr>
          <p:spPr>
            <a:xfrm>
              <a:off x="10448797" y="1129663"/>
              <a:ext cx="43719" cy="66389"/>
            </a:xfrm>
            <a:custGeom>
              <a:avLst/>
              <a:gdLst>
                <a:gd name="connsiteX0" fmla="*/ 35147 w 43719"/>
                <a:gd name="connsiteY0" fmla="*/ 15240 h 66389"/>
                <a:gd name="connsiteX1" fmla="*/ 24098 w 43719"/>
                <a:gd name="connsiteY1" fmla="*/ 10287 h 66389"/>
                <a:gd name="connsiteX2" fmla="*/ 13716 w 43719"/>
                <a:gd name="connsiteY2" fmla="*/ 18383 h 66389"/>
                <a:gd name="connsiteX3" fmla="*/ 43720 w 43719"/>
                <a:gd name="connsiteY3" fmla="*/ 46292 h 66389"/>
                <a:gd name="connsiteX4" fmla="*/ 20669 w 43719"/>
                <a:gd name="connsiteY4" fmla="*/ 66389 h 66389"/>
                <a:gd name="connsiteX5" fmla="*/ 0 w 43719"/>
                <a:gd name="connsiteY5" fmla="*/ 57817 h 66389"/>
                <a:gd name="connsiteX6" fmla="*/ 8477 w 43719"/>
                <a:gd name="connsiteY6" fmla="*/ 49625 h 66389"/>
                <a:gd name="connsiteX7" fmla="*/ 20955 w 43719"/>
                <a:gd name="connsiteY7" fmla="*/ 56198 h 66389"/>
                <a:gd name="connsiteX8" fmla="*/ 32004 w 43719"/>
                <a:gd name="connsiteY8" fmla="*/ 47530 h 66389"/>
                <a:gd name="connsiteX9" fmla="*/ 2000 w 43719"/>
                <a:gd name="connsiteY9" fmla="*/ 19050 h 66389"/>
                <a:gd name="connsiteX10" fmla="*/ 25241 w 43719"/>
                <a:gd name="connsiteY10" fmla="*/ 0 h 66389"/>
                <a:gd name="connsiteX11" fmla="*/ 43339 w 43719"/>
                <a:gd name="connsiteY11" fmla="*/ 6477 h 66389"/>
                <a:gd name="connsiteX12" fmla="*/ 35147 w 43719"/>
                <a:gd name="connsiteY12" fmla="*/ 15240 h 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19" h="66389">
                  <a:moveTo>
                    <a:pt x="35147" y="15240"/>
                  </a:moveTo>
                  <a:cubicBezTo>
                    <a:pt x="32766" y="11811"/>
                    <a:pt x="28480" y="10287"/>
                    <a:pt x="24098" y="10287"/>
                  </a:cubicBezTo>
                  <a:cubicBezTo>
                    <a:pt x="18955" y="10287"/>
                    <a:pt x="13716" y="12573"/>
                    <a:pt x="13716" y="18383"/>
                  </a:cubicBezTo>
                  <a:cubicBezTo>
                    <a:pt x="13716" y="31052"/>
                    <a:pt x="43720" y="23813"/>
                    <a:pt x="43720" y="46292"/>
                  </a:cubicBezTo>
                  <a:cubicBezTo>
                    <a:pt x="43720" y="59817"/>
                    <a:pt x="33052" y="66389"/>
                    <a:pt x="20669" y="66389"/>
                  </a:cubicBezTo>
                  <a:cubicBezTo>
                    <a:pt x="12859" y="66389"/>
                    <a:pt x="5144" y="64008"/>
                    <a:pt x="0" y="57817"/>
                  </a:cubicBezTo>
                  <a:lnTo>
                    <a:pt x="8477" y="49625"/>
                  </a:lnTo>
                  <a:cubicBezTo>
                    <a:pt x="11240" y="53816"/>
                    <a:pt x="16002" y="56198"/>
                    <a:pt x="20955" y="56198"/>
                  </a:cubicBezTo>
                  <a:cubicBezTo>
                    <a:pt x="26098" y="56198"/>
                    <a:pt x="32004" y="53340"/>
                    <a:pt x="32004" y="47530"/>
                  </a:cubicBezTo>
                  <a:cubicBezTo>
                    <a:pt x="32004" y="33719"/>
                    <a:pt x="2000" y="41624"/>
                    <a:pt x="2000" y="19050"/>
                  </a:cubicBezTo>
                  <a:cubicBezTo>
                    <a:pt x="2000" y="6001"/>
                    <a:pt x="13621" y="0"/>
                    <a:pt x="25241" y="0"/>
                  </a:cubicBezTo>
                  <a:cubicBezTo>
                    <a:pt x="31814" y="0"/>
                    <a:pt x="38481" y="1905"/>
                    <a:pt x="43339" y="6477"/>
                  </a:cubicBezTo>
                  <a:lnTo>
                    <a:pt x="35147" y="15240"/>
                  </a:lnTo>
                  <a:close/>
                </a:path>
              </a:pathLst>
            </a:custGeom>
            <a:solidFill>
              <a:schemeClr val="accent1"/>
            </a:solidFill>
            <a:ln w="9525" cap="flat">
              <a:noFill/>
              <a:prstDash val="solid"/>
              <a:miter/>
            </a:ln>
          </p:spPr>
          <p:txBody>
            <a:bodyPr rtlCol="0" anchor="ctr"/>
            <a:lstStyle/>
            <a:p>
              <a:endParaRPr lang="de-DE"/>
            </a:p>
          </p:txBody>
        </p:sp>
        <p:sp>
          <p:nvSpPr>
            <p:cNvPr id="322" name="Freihandform: Form 321">
              <a:extLst>
                <a:ext uri="{FF2B5EF4-FFF2-40B4-BE49-F238E27FC236}">
                  <a16:creationId xmlns:a16="http://schemas.microsoft.com/office/drawing/2014/main" id="{C1EDD725-7967-0F93-C7B3-83915F1BB64C}"/>
                </a:ext>
              </a:extLst>
            </p:cNvPr>
            <p:cNvSpPr/>
            <p:nvPr/>
          </p:nvSpPr>
          <p:spPr>
            <a:xfrm>
              <a:off x="10508329"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323" name="Freihandform: Form 322">
              <a:extLst>
                <a:ext uri="{FF2B5EF4-FFF2-40B4-BE49-F238E27FC236}">
                  <a16:creationId xmlns:a16="http://schemas.microsoft.com/office/drawing/2014/main" id="{86F1BAA0-E590-2C1E-403B-46B629B8236B}"/>
                </a:ext>
              </a:extLst>
            </p:cNvPr>
            <p:cNvSpPr/>
            <p:nvPr/>
          </p:nvSpPr>
          <p:spPr>
            <a:xfrm>
              <a:off x="10564431" y="1131378"/>
              <a:ext cx="64388" cy="63150"/>
            </a:xfrm>
            <a:custGeom>
              <a:avLst/>
              <a:gdLst>
                <a:gd name="connsiteX0" fmla="*/ 41815 w 64388"/>
                <a:gd name="connsiteY0" fmla="*/ 38957 h 63150"/>
                <a:gd name="connsiteX1" fmla="*/ 32099 w 64388"/>
                <a:gd name="connsiteY1" fmla="*/ 13240 h 63150"/>
                <a:gd name="connsiteX2" fmla="*/ 22193 w 64388"/>
                <a:gd name="connsiteY2" fmla="*/ 38957 h 63150"/>
                <a:gd name="connsiteX3" fmla="*/ 41815 w 64388"/>
                <a:gd name="connsiteY3" fmla="*/ 38957 h 63150"/>
                <a:gd name="connsiteX4" fmla="*/ 27527 w 64388"/>
                <a:gd name="connsiteY4" fmla="*/ 0 h 63150"/>
                <a:gd name="connsiteX5" fmla="*/ 37243 w 64388"/>
                <a:gd name="connsiteY5" fmla="*/ 0 h 63150"/>
                <a:gd name="connsiteX6" fmla="*/ 64389 w 64388"/>
                <a:gd name="connsiteY6" fmla="*/ 63151 h 63150"/>
                <a:gd name="connsiteX7" fmla="*/ 51530 w 64388"/>
                <a:gd name="connsiteY7" fmla="*/ 63151 h 63150"/>
                <a:gd name="connsiteX8" fmla="*/ 45625 w 64388"/>
                <a:gd name="connsiteY8" fmla="*/ 48673 h 63150"/>
                <a:gd name="connsiteX9" fmla="*/ 18288 w 64388"/>
                <a:gd name="connsiteY9" fmla="*/ 48673 h 63150"/>
                <a:gd name="connsiteX10" fmla="*/ 12573 w 64388"/>
                <a:gd name="connsiteY10" fmla="*/ 63151 h 63150"/>
                <a:gd name="connsiteX11" fmla="*/ 0 w 64388"/>
                <a:gd name="connsiteY11" fmla="*/ 63151 h 63150"/>
                <a:gd name="connsiteX12" fmla="*/ 27527 w 64388"/>
                <a:gd name="connsiteY12"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88" h="63150">
                  <a:moveTo>
                    <a:pt x="41815" y="38957"/>
                  </a:moveTo>
                  <a:lnTo>
                    <a:pt x="32099" y="13240"/>
                  </a:lnTo>
                  <a:lnTo>
                    <a:pt x="22193" y="38957"/>
                  </a:lnTo>
                  <a:lnTo>
                    <a:pt x="41815" y="38957"/>
                  </a:lnTo>
                  <a:close/>
                  <a:moveTo>
                    <a:pt x="27527" y="0"/>
                  </a:moveTo>
                  <a:lnTo>
                    <a:pt x="37243" y="0"/>
                  </a:lnTo>
                  <a:lnTo>
                    <a:pt x="64389" y="63151"/>
                  </a:lnTo>
                  <a:lnTo>
                    <a:pt x="51530" y="63151"/>
                  </a:lnTo>
                  <a:lnTo>
                    <a:pt x="45625" y="48673"/>
                  </a:lnTo>
                  <a:lnTo>
                    <a:pt x="18288" y="48673"/>
                  </a:lnTo>
                  <a:lnTo>
                    <a:pt x="12573" y="63151"/>
                  </a:lnTo>
                  <a:lnTo>
                    <a:pt x="0" y="63151"/>
                  </a:lnTo>
                  <a:lnTo>
                    <a:pt x="27527" y="0"/>
                  </a:lnTo>
                  <a:close/>
                </a:path>
              </a:pathLst>
            </a:custGeom>
            <a:solidFill>
              <a:schemeClr val="accent1"/>
            </a:solidFill>
            <a:ln w="9525" cap="flat">
              <a:noFill/>
              <a:prstDash val="solid"/>
              <a:miter/>
            </a:ln>
          </p:spPr>
          <p:txBody>
            <a:bodyPr rtlCol="0" anchor="ctr"/>
            <a:lstStyle/>
            <a:p>
              <a:endParaRPr lang="de-DE"/>
            </a:p>
          </p:txBody>
        </p:sp>
        <p:sp>
          <p:nvSpPr>
            <p:cNvPr id="324" name="Freihandform: Form 323">
              <a:extLst>
                <a:ext uri="{FF2B5EF4-FFF2-40B4-BE49-F238E27FC236}">
                  <a16:creationId xmlns:a16="http://schemas.microsoft.com/office/drawing/2014/main" id="{1A1AB694-D90A-6805-E93A-4734A308AA0D}"/>
                </a:ext>
              </a:extLst>
            </p:cNvPr>
            <p:cNvSpPr/>
            <p:nvPr/>
          </p:nvSpPr>
          <p:spPr>
            <a:xfrm>
              <a:off x="10645965" y="1131378"/>
              <a:ext cx="56959" cy="63055"/>
            </a:xfrm>
            <a:custGeom>
              <a:avLst/>
              <a:gdLst>
                <a:gd name="connsiteX0" fmla="*/ 19621 w 56959"/>
                <a:gd name="connsiteY0" fmla="*/ 52959 h 63055"/>
                <a:gd name="connsiteX1" fmla="*/ 45244 w 56959"/>
                <a:gd name="connsiteY1" fmla="*/ 31528 h 63055"/>
                <a:gd name="connsiteX2" fmla="*/ 21527 w 56959"/>
                <a:gd name="connsiteY2" fmla="*/ 10097 h 63055"/>
                <a:gd name="connsiteX3" fmla="*/ 11240 w 56959"/>
                <a:gd name="connsiteY3" fmla="*/ 10097 h 63055"/>
                <a:gd name="connsiteX4" fmla="*/ 11240 w 56959"/>
                <a:gd name="connsiteY4" fmla="*/ 52864 h 63055"/>
                <a:gd name="connsiteX5" fmla="*/ 19621 w 56959"/>
                <a:gd name="connsiteY5" fmla="*/ 52864 h 63055"/>
                <a:gd name="connsiteX6" fmla="*/ 0 w 56959"/>
                <a:gd name="connsiteY6" fmla="*/ 0 h 63055"/>
                <a:gd name="connsiteX7" fmla="*/ 24860 w 56959"/>
                <a:gd name="connsiteY7" fmla="*/ 0 h 63055"/>
                <a:gd name="connsiteX8" fmla="*/ 56960 w 56959"/>
                <a:gd name="connsiteY8" fmla="*/ 31528 h 63055"/>
                <a:gd name="connsiteX9" fmla="*/ 23527 w 56959"/>
                <a:gd name="connsiteY9" fmla="*/ 63056 h 63055"/>
                <a:gd name="connsiteX10" fmla="*/ 0 w 56959"/>
                <a:gd name="connsiteY10" fmla="*/ 63056 h 63055"/>
                <a:gd name="connsiteX11" fmla="*/ 0 w 56959"/>
                <a:gd name="connsiteY11" fmla="*/ 0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59" h="63055">
                  <a:moveTo>
                    <a:pt x="19621" y="52959"/>
                  </a:moveTo>
                  <a:cubicBezTo>
                    <a:pt x="33719" y="52959"/>
                    <a:pt x="45244" y="46863"/>
                    <a:pt x="45244" y="31528"/>
                  </a:cubicBezTo>
                  <a:cubicBezTo>
                    <a:pt x="45244" y="16193"/>
                    <a:pt x="35242" y="10097"/>
                    <a:pt x="21527" y="10097"/>
                  </a:cubicBezTo>
                  <a:lnTo>
                    <a:pt x="11240" y="10097"/>
                  </a:lnTo>
                  <a:lnTo>
                    <a:pt x="11240" y="52864"/>
                  </a:lnTo>
                  <a:lnTo>
                    <a:pt x="19621" y="52864"/>
                  </a:lnTo>
                  <a:close/>
                  <a:moveTo>
                    <a:pt x="0" y="0"/>
                  </a:moveTo>
                  <a:lnTo>
                    <a:pt x="24860" y="0"/>
                  </a:lnTo>
                  <a:cubicBezTo>
                    <a:pt x="41434" y="0"/>
                    <a:pt x="56960" y="10192"/>
                    <a:pt x="56960" y="31528"/>
                  </a:cubicBezTo>
                  <a:cubicBezTo>
                    <a:pt x="56960" y="53054"/>
                    <a:pt x="38671" y="63056"/>
                    <a:pt x="23527" y="63056"/>
                  </a:cubicBezTo>
                  <a:lnTo>
                    <a:pt x="0" y="63056"/>
                  </a:lnTo>
                  <a:lnTo>
                    <a:pt x="0" y="0"/>
                  </a:lnTo>
                  <a:close/>
                </a:path>
              </a:pathLst>
            </a:custGeom>
            <a:solidFill>
              <a:schemeClr val="accent1"/>
            </a:solidFill>
            <a:ln w="9525" cap="flat">
              <a:noFill/>
              <a:prstDash val="solid"/>
              <a:miter/>
            </a:ln>
          </p:spPr>
          <p:txBody>
            <a:bodyPr rtlCol="0" anchor="ctr"/>
            <a:lstStyle/>
            <a:p>
              <a:endParaRPr lang="de-DE"/>
            </a:p>
          </p:txBody>
        </p:sp>
        <p:sp>
          <p:nvSpPr>
            <p:cNvPr id="325" name="Freihandform: Form 324">
              <a:extLst>
                <a:ext uri="{FF2B5EF4-FFF2-40B4-BE49-F238E27FC236}">
                  <a16:creationId xmlns:a16="http://schemas.microsoft.com/office/drawing/2014/main" id="{624FD1A1-1D40-A400-DC98-657F20A29B28}"/>
                </a:ext>
              </a:extLst>
            </p:cNvPr>
            <p:cNvSpPr/>
            <p:nvPr/>
          </p:nvSpPr>
          <p:spPr>
            <a:xfrm>
              <a:off x="10716831" y="1131378"/>
              <a:ext cx="49911" cy="63055"/>
            </a:xfrm>
            <a:custGeom>
              <a:avLst/>
              <a:gdLst>
                <a:gd name="connsiteX0" fmla="*/ 19336 w 49911"/>
                <a:gd name="connsiteY0" fmla="*/ 10097 h 63055"/>
                <a:gd name="connsiteX1" fmla="*/ 0 w 49911"/>
                <a:gd name="connsiteY1" fmla="*/ 10097 h 63055"/>
                <a:gd name="connsiteX2" fmla="*/ 0 w 49911"/>
                <a:gd name="connsiteY2" fmla="*/ 0 h 63055"/>
                <a:gd name="connsiteX3" fmla="*/ 49911 w 49911"/>
                <a:gd name="connsiteY3" fmla="*/ 0 h 63055"/>
                <a:gd name="connsiteX4" fmla="*/ 49911 w 49911"/>
                <a:gd name="connsiteY4" fmla="*/ 10097 h 63055"/>
                <a:gd name="connsiteX5" fmla="*/ 30575 w 49911"/>
                <a:gd name="connsiteY5" fmla="*/ 10097 h 63055"/>
                <a:gd name="connsiteX6" fmla="*/ 30575 w 49911"/>
                <a:gd name="connsiteY6" fmla="*/ 63056 h 63055"/>
                <a:gd name="connsiteX7" fmla="*/ 19336 w 49911"/>
                <a:gd name="connsiteY7"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 h="63055">
                  <a:moveTo>
                    <a:pt x="19336" y="10097"/>
                  </a:moveTo>
                  <a:lnTo>
                    <a:pt x="0" y="10097"/>
                  </a:lnTo>
                  <a:lnTo>
                    <a:pt x="0" y="0"/>
                  </a:lnTo>
                  <a:lnTo>
                    <a:pt x="49911" y="0"/>
                  </a:lnTo>
                  <a:lnTo>
                    <a:pt x="49911" y="10097"/>
                  </a:lnTo>
                  <a:lnTo>
                    <a:pt x="30575" y="10097"/>
                  </a:lnTo>
                  <a:lnTo>
                    <a:pt x="30575" y="63056"/>
                  </a:lnTo>
                  <a:lnTo>
                    <a:pt x="19336" y="63056"/>
                  </a:lnTo>
                  <a:close/>
                </a:path>
              </a:pathLst>
            </a:custGeom>
            <a:solidFill>
              <a:schemeClr val="accent1"/>
            </a:solidFill>
            <a:ln w="9525" cap="flat">
              <a:noFill/>
              <a:prstDash val="solid"/>
              <a:miter/>
            </a:ln>
          </p:spPr>
          <p:txBody>
            <a:bodyPr rtlCol="0" anchor="ctr"/>
            <a:lstStyle/>
            <a:p>
              <a:endParaRPr lang="de-DE"/>
            </a:p>
          </p:txBody>
        </p:sp>
        <p:sp>
          <p:nvSpPr>
            <p:cNvPr id="326" name="Freihandform: Form 325">
              <a:extLst>
                <a:ext uri="{FF2B5EF4-FFF2-40B4-BE49-F238E27FC236}">
                  <a16:creationId xmlns:a16="http://schemas.microsoft.com/office/drawing/2014/main" id="{0FEE56B5-6591-D808-8B7C-67CC942F901C}"/>
                </a:ext>
              </a:extLst>
            </p:cNvPr>
            <p:cNvSpPr/>
            <p:nvPr/>
          </p:nvSpPr>
          <p:spPr>
            <a:xfrm>
              <a:off x="10782172" y="1131378"/>
              <a:ext cx="87534" cy="63055"/>
            </a:xfrm>
            <a:custGeom>
              <a:avLst/>
              <a:gdLst>
                <a:gd name="connsiteX0" fmla="*/ 0 w 87534"/>
                <a:gd name="connsiteY0" fmla="*/ 0 h 63055"/>
                <a:gd name="connsiteX1" fmla="*/ 12383 w 87534"/>
                <a:gd name="connsiteY1" fmla="*/ 0 h 63055"/>
                <a:gd name="connsiteX2" fmla="*/ 24194 w 87534"/>
                <a:gd name="connsiteY2" fmla="*/ 45434 h 63055"/>
                <a:gd name="connsiteX3" fmla="*/ 24384 w 87534"/>
                <a:gd name="connsiteY3" fmla="*/ 45434 h 63055"/>
                <a:gd name="connsiteX4" fmla="*/ 38576 w 87534"/>
                <a:gd name="connsiteY4" fmla="*/ 0 h 63055"/>
                <a:gd name="connsiteX5" fmla="*/ 49625 w 87534"/>
                <a:gd name="connsiteY5" fmla="*/ 0 h 63055"/>
                <a:gd name="connsiteX6" fmla="*/ 63532 w 87534"/>
                <a:gd name="connsiteY6" fmla="*/ 45434 h 63055"/>
                <a:gd name="connsiteX7" fmla="*/ 63722 w 87534"/>
                <a:gd name="connsiteY7" fmla="*/ 45434 h 63055"/>
                <a:gd name="connsiteX8" fmla="*/ 76105 w 87534"/>
                <a:gd name="connsiteY8" fmla="*/ 0 h 63055"/>
                <a:gd name="connsiteX9" fmla="*/ 87535 w 87534"/>
                <a:gd name="connsiteY9" fmla="*/ 0 h 63055"/>
                <a:gd name="connsiteX10" fmla="*/ 69151 w 87534"/>
                <a:gd name="connsiteY10" fmla="*/ 63056 h 63055"/>
                <a:gd name="connsiteX11" fmla="*/ 58388 w 87534"/>
                <a:gd name="connsiteY11" fmla="*/ 63056 h 63055"/>
                <a:gd name="connsiteX12" fmla="*/ 43815 w 87534"/>
                <a:gd name="connsiteY12" fmla="*/ 15050 h 63055"/>
                <a:gd name="connsiteX13" fmla="*/ 43625 w 87534"/>
                <a:gd name="connsiteY13" fmla="*/ 15050 h 63055"/>
                <a:gd name="connsiteX14" fmla="*/ 29051 w 87534"/>
                <a:gd name="connsiteY14" fmla="*/ 63056 h 63055"/>
                <a:gd name="connsiteX15" fmla="*/ 18669 w 87534"/>
                <a:gd name="connsiteY15"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534" h="63055">
                  <a:moveTo>
                    <a:pt x="0" y="0"/>
                  </a:moveTo>
                  <a:lnTo>
                    <a:pt x="12383" y="0"/>
                  </a:lnTo>
                  <a:lnTo>
                    <a:pt x="24194" y="45434"/>
                  </a:lnTo>
                  <a:lnTo>
                    <a:pt x="24384" y="45434"/>
                  </a:lnTo>
                  <a:lnTo>
                    <a:pt x="38576" y="0"/>
                  </a:lnTo>
                  <a:lnTo>
                    <a:pt x="49625" y="0"/>
                  </a:lnTo>
                  <a:lnTo>
                    <a:pt x="63532" y="45434"/>
                  </a:lnTo>
                  <a:lnTo>
                    <a:pt x="63722" y="45434"/>
                  </a:lnTo>
                  <a:lnTo>
                    <a:pt x="76105" y="0"/>
                  </a:lnTo>
                  <a:lnTo>
                    <a:pt x="87535" y="0"/>
                  </a:lnTo>
                  <a:lnTo>
                    <a:pt x="69151" y="63056"/>
                  </a:lnTo>
                  <a:lnTo>
                    <a:pt x="58388" y="63056"/>
                  </a:lnTo>
                  <a:lnTo>
                    <a:pt x="43815" y="15050"/>
                  </a:lnTo>
                  <a:lnTo>
                    <a:pt x="43625" y="15050"/>
                  </a:lnTo>
                  <a:lnTo>
                    <a:pt x="29051" y="63056"/>
                  </a:lnTo>
                  <a:lnTo>
                    <a:pt x="18669" y="63056"/>
                  </a:lnTo>
                  <a:close/>
                </a:path>
              </a:pathLst>
            </a:custGeom>
            <a:solidFill>
              <a:schemeClr val="accent1"/>
            </a:solidFill>
            <a:ln w="9525" cap="flat">
              <a:noFill/>
              <a:prstDash val="solid"/>
              <a:miter/>
            </a:ln>
          </p:spPr>
          <p:txBody>
            <a:bodyPr rtlCol="0" anchor="ctr"/>
            <a:lstStyle/>
            <a:p>
              <a:endParaRPr lang="de-DE"/>
            </a:p>
          </p:txBody>
        </p:sp>
        <p:sp>
          <p:nvSpPr>
            <p:cNvPr id="327" name="Freihandform: Form 326">
              <a:extLst>
                <a:ext uri="{FF2B5EF4-FFF2-40B4-BE49-F238E27FC236}">
                  <a16:creationId xmlns:a16="http://schemas.microsoft.com/office/drawing/2014/main" id="{455FB827-6A44-753E-3119-070983F82A77}"/>
                </a:ext>
              </a:extLst>
            </p:cNvPr>
            <p:cNvSpPr/>
            <p:nvPr/>
          </p:nvSpPr>
          <p:spPr>
            <a:xfrm>
              <a:off x="10888281"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328" name="Freihandform: Form 327">
              <a:extLst>
                <a:ext uri="{FF2B5EF4-FFF2-40B4-BE49-F238E27FC236}">
                  <a16:creationId xmlns:a16="http://schemas.microsoft.com/office/drawing/2014/main" id="{C49A401D-3774-48F7-8587-89459021511B}"/>
                </a:ext>
              </a:extLst>
            </p:cNvPr>
            <p:cNvSpPr/>
            <p:nvPr/>
          </p:nvSpPr>
          <p:spPr>
            <a:xfrm>
              <a:off x="10954385" y="1131378"/>
              <a:ext cx="47625" cy="63150"/>
            </a:xfrm>
            <a:custGeom>
              <a:avLst/>
              <a:gdLst>
                <a:gd name="connsiteX0" fmla="*/ 19907 w 47625"/>
                <a:gd name="connsiteY0" fmla="*/ 26670 h 63150"/>
                <a:gd name="connsiteX1" fmla="*/ 33623 w 47625"/>
                <a:gd name="connsiteY1" fmla="*/ 17907 h 63150"/>
                <a:gd name="connsiteX2" fmla="*/ 20860 w 47625"/>
                <a:gd name="connsiteY2" fmla="*/ 9525 h 63150"/>
                <a:gd name="connsiteX3" fmla="*/ 11144 w 47625"/>
                <a:gd name="connsiteY3" fmla="*/ 9525 h 63150"/>
                <a:gd name="connsiteX4" fmla="*/ 11144 w 47625"/>
                <a:gd name="connsiteY4" fmla="*/ 26670 h 63150"/>
                <a:gd name="connsiteX5" fmla="*/ 19907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526 w 47625"/>
                <a:gd name="connsiteY12" fmla="*/ 36385 h 63150"/>
                <a:gd name="connsiteX13" fmla="*/ 11335 w 47625"/>
                <a:gd name="connsiteY13" fmla="*/ 36385 h 63150"/>
                <a:gd name="connsiteX14" fmla="*/ 11335 w 47625"/>
                <a:gd name="connsiteY14" fmla="*/ 63151 h 63150"/>
                <a:gd name="connsiteX15" fmla="*/ 95 w 47625"/>
                <a:gd name="connsiteY15" fmla="*/ 63151 h 63150"/>
                <a:gd name="connsiteX16" fmla="*/ 95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19907" y="26670"/>
                  </a:moveTo>
                  <a:cubicBezTo>
                    <a:pt x="26194" y="26670"/>
                    <a:pt x="33623" y="26099"/>
                    <a:pt x="33623" y="17907"/>
                  </a:cubicBezTo>
                  <a:cubicBezTo>
                    <a:pt x="33623" y="10382"/>
                    <a:pt x="26670" y="9525"/>
                    <a:pt x="20860" y="9525"/>
                  </a:cubicBezTo>
                  <a:lnTo>
                    <a:pt x="11144" y="9525"/>
                  </a:lnTo>
                  <a:lnTo>
                    <a:pt x="11144" y="26670"/>
                  </a:lnTo>
                  <a:lnTo>
                    <a:pt x="19907"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526" y="36385"/>
                  </a:lnTo>
                  <a:lnTo>
                    <a:pt x="11335" y="36385"/>
                  </a:lnTo>
                  <a:lnTo>
                    <a:pt x="11335" y="63151"/>
                  </a:lnTo>
                  <a:lnTo>
                    <a:pt x="95" y="63151"/>
                  </a:lnTo>
                  <a:lnTo>
                    <a:pt x="95" y="0"/>
                  </a:lnTo>
                  <a:close/>
                </a:path>
              </a:pathLst>
            </a:custGeom>
            <a:solidFill>
              <a:schemeClr val="accent1"/>
            </a:solidFill>
            <a:ln w="9525" cap="flat">
              <a:noFill/>
              <a:prstDash val="solid"/>
              <a:miter/>
            </a:ln>
          </p:spPr>
          <p:txBody>
            <a:bodyPr rtlCol="0" anchor="ctr"/>
            <a:lstStyle/>
            <a:p>
              <a:endParaRPr lang="de-DE"/>
            </a:p>
          </p:txBody>
        </p:sp>
        <p:sp>
          <p:nvSpPr>
            <p:cNvPr id="329" name="Freihandform: Form 328">
              <a:extLst>
                <a:ext uri="{FF2B5EF4-FFF2-40B4-BE49-F238E27FC236}">
                  <a16:creationId xmlns:a16="http://schemas.microsoft.com/office/drawing/2014/main" id="{4544F6C7-3885-B270-36B5-3C8D814BBF1A}"/>
                </a:ext>
              </a:extLst>
            </p:cNvPr>
            <p:cNvSpPr/>
            <p:nvPr/>
          </p:nvSpPr>
          <p:spPr>
            <a:xfrm>
              <a:off x="11022107" y="1131378"/>
              <a:ext cx="55054" cy="63055"/>
            </a:xfrm>
            <a:custGeom>
              <a:avLst/>
              <a:gdLst>
                <a:gd name="connsiteX0" fmla="*/ 0 w 55054"/>
                <a:gd name="connsiteY0" fmla="*/ 0 h 63055"/>
                <a:gd name="connsiteX1" fmla="*/ 11239 w 55054"/>
                <a:gd name="connsiteY1" fmla="*/ 0 h 63055"/>
                <a:gd name="connsiteX2" fmla="*/ 11239 w 55054"/>
                <a:gd name="connsiteY2" fmla="*/ 26670 h 63055"/>
                <a:gd name="connsiteX3" fmla="*/ 11811 w 55054"/>
                <a:gd name="connsiteY3" fmla="*/ 26670 h 63055"/>
                <a:gd name="connsiteX4" fmla="*/ 37909 w 55054"/>
                <a:gd name="connsiteY4" fmla="*/ 0 h 63055"/>
                <a:gd name="connsiteX5" fmla="*/ 53054 w 55054"/>
                <a:gd name="connsiteY5" fmla="*/ 0 h 63055"/>
                <a:gd name="connsiteX6" fmla="*/ 23527 w 55054"/>
                <a:gd name="connsiteY6" fmla="*/ 29147 h 63055"/>
                <a:gd name="connsiteX7" fmla="*/ 55054 w 55054"/>
                <a:gd name="connsiteY7" fmla="*/ 63056 h 63055"/>
                <a:gd name="connsiteX8" fmla="*/ 39243 w 55054"/>
                <a:gd name="connsiteY8" fmla="*/ 63056 h 63055"/>
                <a:gd name="connsiteX9" fmla="*/ 11906 w 55054"/>
                <a:gd name="connsiteY9" fmla="*/ 32099 h 63055"/>
                <a:gd name="connsiteX10" fmla="*/ 11239 w 55054"/>
                <a:gd name="connsiteY10" fmla="*/ 32099 h 63055"/>
                <a:gd name="connsiteX11" fmla="*/ 11239 w 55054"/>
                <a:gd name="connsiteY11" fmla="*/ 63056 h 63055"/>
                <a:gd name="connsiteX12" fmla="*/ 0 w 55054"/>
                <a:gd name="connsiteY12"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54" h="63055">
                  <a:moveTo>
                    <a:pt x="0" y="0"/>
                  </a:moveTo>
                  <a:lnTo>
                    <a:pt x="11239" y="0"/>
                  </a:lnTo>
                  <a:lnTo>
                    <a:pt x="11239" y="26670"/>
                  </a:lnTo>
                  <a:lnTo>
                    <a:pt x="11811" y="26670"/>
                  </a:lnTo>
                  <a:lnTo>
                    <a:pt x="37909" y="0"/>
                  </a:lnTo>
                  <a:lnTo>
                    <a:pt x="53054" y="0"/>
                  </a:lnTo>
                  <a:lnTo>
                    <a:pt x="23527" y="29147"/>
                  </a:lnTo>
                  <a:lnTo>
                    <a:pt x="55054" y="63056"/>
                  </a:lnTo>
                  <a:lnTo>
                    <a:pt x="39243" y="63056"/>
                  </a:lnTo>
                  <a:lnTo>
                    <a:pt x="11906" y="32099"/>
                  </a:lnTo>
                  <a:lnTo>
                    <a:pt x="11239" y="32099"/>
                  </a:lnTo>
                  <a:lnTo>
                    <a:pt x="11239"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330" name="Freihandform: Form 329">
              <a:extLst>
                <a:ext uri="{FF2B5EF4-FFF2-40B4-BE49-F238E27FC236}">
                  <a16:creationId xmlns:a16="http://schemas.microsoft.com/office/drawing/2014/main" id="{49EF1CDF-90F5-8ABF-96E3-5AA262F98E5D}"/>
                </a:ext>
              </a:extLst>
            </p:cNvPr>
            <p:cNvSpPr/>
            <p:nvPr/>
          </p:nvSpPr>
          <p:spPr>
            <a:xfrm>
              <a:off x="11093926" y="1131378"/>
              <a:ext cx="43434" cy="63055"/>
            </a:xfrm>
            <a:custGeom>
              <a:avLst/>
              <a:gdLst>
                <a:gd name="connsiteX0" fmla="*/ 0 w 43434"/>
                <a:gd name="connsiteY0" fmla="*/ 0 h 63055"/>
                <a:gd name="connsiteX1" fmla="*/ 41815 w 43434"/>
                <a:gd name="connsiteY1" fmla="*/ 0 h 63055"/>
                <a:gd name="connsiteX2" fmla="*/ 41815 w 43434"/>
                <a:gd name="connsiteY2" fmla="*/ 10097 h 63055"/>
                <a:gd name="connsiteX3" fmla="*/ 11240 w 43434"/>
                <a:gd name="connsiteY3" fmla="*/ 10097 h 63055"/>
                <a:gd name="connsiteX4" fmla="*/ 11240 w 43434"/>
                <a:gd name="connsiteY4" fmla="*/ 25622 h 63055"/>
                <a:gd name="connsiteX5" fmla="*/ 40196 w 43434"/>
                <a:gd name="connsiteY5" fmla="*/ 25622 h 63055"/>
                <a:gd name="connsiteX6" fmla="*/ 40196 w 43434"/>
                <a:gd name="connsiteY6" fmla="*/ 35814 h 63055"/>
                <a:gd name="connsiteX7" fmla="*/ 11240 w 43434"/>
                <a:gd name="connsiteY7" fmla="*/ 35814 h 63055"/>
                <a:gd name="connsiteX8" fmla="*/ 11240 w 43434"/>
                <a:gd name="connsiteY8" fmla="*/ 52959 h 63055"/>
                <a:gd name="connsiteX9" fmla="*/ 43434 w 43434"/>
                <a:gd name="connsiteY9" fmla="*/ 52959 h 63055"/>
                <a:gd name="connsiteX10" fmla="*/ 43434 w 43434"/>
                <a:gd name="connsiteY10" fmla="*/ 63056 h 63055"/>
                <a:gd name="connsiteX11" fmla="*/ 0 w 43434"/>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4"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331" name="Freihandform: Form 330">
              <a:extLst>
                <a:ext uri="{FF2B5EF4-FFF2-40B4-BE49-F238E27FC236}">
                  <a16:creationId xmlns:a16="http://schemas.microsoft.com/office/drawing/2014/main" id="{C3418E39-3E18-89B8-E82F-278538861DFF}"/>
                </a:ext>
              </a:extLst>
            </p:cNvPr>
            <p:cNvSpPr/>
            <p:nvPr/>
          </p:nvSpPr>
          <p:spPr>
            <a:xfrm>
              <a:off x="11194605" y="1129759"/>
              <a:ext cx="59436" cy="66293"/>
            </a:xfrm>
            <a:custGeom>
              <a:avLst/>
              <a:gdLst>
                <a:gd name="connsiteX0" fmla="*/ 59436 w 59436"/>
                <a:gd name="connsiteY0" fmla="*/ 60103 h 66293"/>
                <a:gd name="connsiteX1" fmla="*/ 33338 w 59436"/>
                <a:gd name="connsiteY1" fmla="*/ 66294 h 66293"/>
                <a:gd name="connsiteX2" fmla="*/ 0 w 59436"/>
                <a:gd name="connsiteY2" fmla="*/ 33433 h 66293"/>
                <a:gd name="connsiteX3" fmla="*/ 33338 w 59436"/>
                <a:gd name="connsiteY3" fmla="*/ 0 h 66293"/>
                <a:gd name="connsiteX4" fmla="*/ 58198 w 59436"/>
                <a:gd name="connsiteY4" fmla="*/ 7906 h 66293"/>
                <a:gd name="connsiteX5" fmla="*/ 49911 w 59436"/>
                <a:gd name="connsiteY5" fmla="*/ 16288 h 66293"/>
                <a:gd name="connsiteX6" fmla="*/ 33433 w 59436"/>
                <a:gd name="connsiteY6" fmla="*/ 10096 h 66293"/>
                <a:gd name="connsiteX7" fmla="*/ 11811 w 59436"/>
                <a:gd name="connsiteY7" fmla="*/ 32671 h 66293"/>
                <a:gd name="connsiteX8" fmla="*/ 33433 w 59436"/>
                <a:gd name="connsiteY8" fmla="*/ 56102 h 66293"/>
                <a:gd name="connsiteX9" fmla="*/ 48196 w 59436"/>
                <a:gd name="connsiteY9" fmla="*/ 52769 h 66293"/>
                <a:gd name="connsiteX10" fmla="*/ 48196 w 59436"/>
                <a:gd name="connsiteY10" fmla="*/ 37909 h 66293"/>
                <a:gd name="connsiteX11" fmla="*/ 35242 w 59436"/>
                <a:gd name="connsiteY11" fmla="*/ 37909 h 66293"/>
                <a:gd name="connsiteX12" fmla="*/ 35242 w 59436"/>
                <a:gd name="connsiteY12" fmla="*/ 27718 h 66293"/>
                <a:gd name="connsiteX13" fmla="*/ 59436 w 59436"/>
                <a:gd name="connsiteY13" fmla="*/ 27718 h 66293"/>
                <a:gd name="connsiteX14" fmla="*/ 59436 w 59436"/>
                <a:gd name="connsiteY14" fmla="*/ 60103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6" h="66293">
                  <a:moveTo>
                    <a:pt x="59436" y="60103"/>
                  </a:moveTo>
                  <a:cubicBezTo>
                    <a:pt x="51816" y="64198"/>
                    <a:pt x="43053" y="66294"/>
                    <a:pt x="33338" y="66294"/>
                  </a:cubicBezTo>
                  <a:cubicBezTo>
                    <a:pt x="13906" y="66294"/>
                    <a:pt x="0" y="53149"/>
                    <a:pt x="0" y="33433"/>
                  </a:cubicBezTo>
                  <a:cubicBezTo>
                    <a:pt x="0" y="13240"/>
                    <a:pt x="13906" y="0"/>
                    <a:pt x="33338" y="0"/>
                  </a:cubicBezTo>
                  <a:cubicBezTo>
                    <a:pt x="42958" y="0"/>
                    <a:pt x="51625" y="2000"/>
                    <a:pt x="58198" y="7906"/>
                  </a:cubicBezTo>
                  <a:lnTo>
                    <a:pt x="49911" y="16288"/>
                  </a:lnTo>
                  <a:cubicBezTo>
                    <a:pt x="45910" y="12382"/>
                    <a:pt x="39719" y="10096"/>
                    <a:pt x="33433" y="10096"/>
                  </a:cubicBezTo>
                  <a:cubicBezTo>
                    <a:pt x="20383" y="10096"/>
                    <a:pt x="11811" y="20098"/>
                    <a:pt x="11811" y="32671"/>
                  </a:cubicBezTo>
                  <a:cubicBezTo>
                    <a:pt x="11811" y="46101"/>
                    <a:pt x="20479" y="56102"/>
                    <a:pt x="33433" y="56102"/>
                  </a:cubicBezTo>
                  <a:cubicBezTo>
                    <a:pt x="39148" y="56102"/>
                    <a:pt x="44291" y="55054"/>
                    <a:pt x="48196" y="52769"/>
                  </a:cubicBezTo>
                  <a:lnTo>
                    <a:pt x="48196" y="37909"/>
                  </a:lnTo>
                  <a:lnTo>
                    <a:pt x="35242" y="37909"/>
                  </a:lnTo>
                  <a:lnTo>
                    <a:pt x="35242" y="27718"/>
                  </a:lnTo>
                  <a:lnTo>
                    <a:pt x="59436" y="27718"/>
                  </a:lnTo>
                  <a:lnTo>
                    <a:pt x="59436" y="60103"/>
                  </a:lnTo>
                  <a:close/>
                </a:path>
              </a:pathLst>
            </a:custGeom>
            <a:solidFill>
              <a:schemeClr val="accent1"/>
            </a:solidFill>
            <a:ln w="9525" cap="flat">
              <a:noFill/>
              <a:prstDash val="solid"/>
              <a:miter/>
            </a:ln>
          </p:spPr>
          <p:txBody>
            <a:bodyPr rtlCol="0" anchor="ctr"/>
            <a:lstStyle/>
            <a:p>
              <a:endParaRPr lang="de-DE"/>
            </a:p>
          </p:txBody>
        </p:sp>
        <p:sp>
          <p:nvSpPr>
            <p:cNvPr id="332" name="Freihandform: Form 331">
              <a:extLst>
                <a:ext uri="{FF2B5EF4-FFF2-40B4-BE49-F238E27FC236}">
                  <a16:creationId xmlns:a16="http://schemas.microsoft.com/office/drawing/2014/main" id="{96B9580F-5C0F-14AE-7CB7-459CFABBDA35}"/>
                </a:ext>
              </a:extLst>
            </p:cNvPr>
            <p:cNvSpPr/>
            <p:nvPr/>
          </p:nvSpPr>
          <p:spPr>
            <a:xfrm>
              <a:off x="11278901" y="1131378"/>
              <a:ext cx="47625" cy="63150"/>
            </a:xfrm>
            <a:custGeom>
              <a:avLst/>
              <a:gdLst>
                <a:gd name="connsiteX0" fmla="*/ 20003 w 47625"/>
                <a:gd name="connsiteY0" fmla="*/ 26670 h 63150"/>
                <a:gd name="connsiteX1" fmla="*/ 33719 w 47625"/>
                <a:gd name="connsiteY1" fmla="*/ 17907 h 63150"/>
                <a:gd name="connsiteX2" fmla="*/ 20955 w 47625"/>
                <a:gd name="connsiteY2" fmla="*/ 9525 h 63150"/>
                <a:gd name="connsiteX3" fmla="*/ 11240 w 47625"/>
                <a:gd name="connsiteY3" fmla="*/ 9525 h 63150"/>
                <a:gd name="connsiteX4" fmla="*/ 11240 w 47625"/>
                <a:gd name="connsiteY4" fmla="*/ 26670 h 63150"/>
                <a:gd name="connsiteX5" fmla="*/ 20003 w 47625"/>
                <a:gd name="connsiteY5" fmla="*/ 26670 h 63150"/>
                <a:gd name="connsiteX6" fmla="*/ 0 w 47625"/>
                <a:gd name="connsiteY6" fmla="*/ 0 h 63150"/>
                <a:gd name="connsiteX7" fmla="*/ 21908 w 47625"/>
                <a:gd name="connsiteY7" fmla="*/ 0 h 63150"/>
                <a:gd name="connsiteX8" fmla="*/ 45434 w 47625"/>
                <a:gd name="connsiteY8" fmla="*/ 18098 h 63150"/>
                <a:gd name="connsiteX9" fmla="*/ 30861 w 47625"/>
                <a:gd name="connsiteY9" fmla="*/ 35243 h 63150"/>
                <a:gd name="connsiteX10" fmla="*/ 47625 w 47625"/>
                <a:gd name="connsiteY10" fmla="*/ 63151 h 63150"/>
                <a:gd name="connsiteX11" fmla="*/ 34100 w 47625"/>
                <a:gd name="connsiteY11" fmla="*/ 63151 h 63150"/>
                <a:gd name="connsiteX12" fmla="*/ 19431 w 47625"/>
                <a:gd name="connsiteY12" fmla="*/ 36385 h 63150"/>
                <a:gd name="connsiteX13" fmla="*/ 11240 w 47625"/>
                <a:gd name="connsiteY13" fmla="*/ 36385 h 63150"/>
                <a:gd name="connsiteX14" fmla="*/ 11240 w 47625"/>
                <a:gd name="connsiteY14" fmla="*/ 63151 h 63150"/>
                <a:gd name="connsiteX15" fmla="*/ 0 w 47625"/>
                <a:gd name="connsiteY15" fmla="*/ 63151 h 63150"/>
                <a:gd name="connsiteX16" fmla="*/ 0 w 47625"/>
                <a:gd name="connsiteY16"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63150">
                  <a:moveTo>
                    <a:pt x="20003" y="26670"/>
                  </a:moveTo>
                  <a:cubicBezTo>
                    <a:pt x="26384" y="26670"/>
                    <a:pt x="33719" y="26099"/>
                    <a:pt x="33719" y="17907"/>
                  </a:cubicBezTo>
                  <a:cubicBezTo>
                    <a:pt x="33719" y="10382"/>
                    <a:pt x="26765" y="9525"/>
                    <a:pt x="20955" y="9525"/>
                  </a:cubicBezTo>
                  <a:lnTo>
                    <a:pt x="11240" y="9525"/>
                  </a:lnTo>
                  <a:lnTo>
                    <a:pt x="11240" y="26670"/>
                  </a:lnTo>
                  <a:lnTo>
                    <a:pt x="20003" y="26670"/>
                  </a:lnTo>
                  <a:close/>
                  <a:moveTo>
                    <a:pt x="0" y="0"/>
                  </a:moveTo>
                  <a:lnTo>
                    <a:pt x="21908" y="0"/>
                  </a:lnTo>
                  <a:cubicBezTo>
                    <a:pt x="34004" y="0"/>
                    <a:pt x="45434" y="3905"/>
                    <a:pt x="45434" y="18098"/>
                  </a:cubicBezTo>
                  <a:cubicBezTo>
                    <a:pt x="45434" y="27146"/>
                    <a:pt x="40196" y="33909"/>
                    <a:pt x="30861" y="35243"/>
                  </a:cubicBezTo>
                  <a:lnTo>
                    <a:pt x="47625" y="63151"/>
                  </a:lnTo>
                  <a:lnTo>
                    <a:pt x="34100" y="63151"/>
                  </a:lnTo>
                  <a:lnTo>
                    <a:pt x="19431" y="36385"/>
                  </a:lnTo>
                  <a:lnTo>
                    <a:pt x="11240" y="36385"/>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333" name="Freihandform: Form 332">
              <a:extLst>
                <a:ext uri="{FF2B5EF4-FFF2-40B4-BE49-F238E27FC236}">
                  <a16:creationId xmlns:a16="http://schemas.microsoft.com/office/drawing/2014/main" id="{33F536B3-8F43-2C15-3CA1-E778460D60E4}"/>
                </a:ext>
              </a:extLst>
            </p:cNvPr>
            <p:cNvSpPr/>
            <p:nvPr/>
          </p:nvSpPr>
          <p:spPr>
            <a:xfrm>
              <a:off x="11346338" y="1131378"/>
              <a:ext cx="50863" cy="64674"/>
            </a:xfrm>
            <a:custGeom>
              <a:avLst/>
              <a:gdLst>
                <a:gd name="connsiteX0" fmla="*/ 50864 w 50863"/>
                <a:gd name="connsiteY0" fmla="*/ 39910 h 64674"/>
                <a:gd name="connsiteX1" fmla="*/ 25432 w 50863"/>
                <a:gd name="connsiteY1" fmla="*/ 64675 h 64674"/>
                <a:gd name="connsiteX2" fmla="*/ 0 w 50863"/>
                <a:gd name="connsiteY2" fmla="*/ 39910 h 64674"/>
                <a:gd name="connsiteX3" fmla="*/ 0 w 50863"/>
                <a:gd name="connsiteY3" fmla="*/ 0 h 64674"/>
                <a:gd name="connsiteX4" fmla="*/ 11240 w 50863"/>
                <a:gd name="connsiteY4" fmla="*/ 0 h 64674"/>
                <a:gd name="connsiteX5" fmla="*/ 11240 w 50863"/>
                <a:gd name="connsiteY5" fmla="*/ 39624 h 64674"/>
                <a:gd name="connsiteX6" fmla="*/ 25432 w 50863"/>
                <a:gd name="connsiteY6" fmla="*/ 54102 h 64674"/>
                <a:gd name="connsiteX7" fmla="*/ 39624 w 50863"/>
                <a:gd name="connsiteY7" fmla="*/ 39624 h 64674"/>
                <a:gd name="connsiteX8" fmla="*/ 39624 w 50863"/>
                <a:gd name="connsiteY8" fmla="*/ 0 h 64674"/>
                <a:gd name="connsiteX9" fmla="*/ 50864 w 50863"/>
                <a:gd name="connsiteY9" fmla="*/ 0 h 64674"/>
                <a:gd name="connsiteX10" fmla="*/ 50864 w 50863"/>
                <a:gd name="connsiteY10" fmla="*/ 39910 h 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63" h="64674">
                  <a:moveTo>
                    <a:pt x="50864" y="39910"/>
                  </a:moveTo>
                  <a:cubicBezTo>
                    <a:pt x="50864" y="55150"/>
                    <a:pt x="39910" y="64675"/>
                    <a:pt x="25432" y="64675"/>
                  </a:cubicBezTo>
                  <a:cubicBezTo>
                    <a:pt x="10954" y="64675"/>
                    <a:pt x="0" y="55150"/>
                    <a:pt x="0" y="39910"/>
                  </a:cubicBezTo>
                  <a:lnTo>
                    <a:pt x="0" y="0"/>
                  </a:lnTo>
                  <a:lnTo>
                    <a:pt x="11240" y="0"/>
                  </a:lnTo>
                  <a:lnTo>
                    <a:pt x="11240" y="39624"/>
                  </a:lnTo>
                  <a:cubicBezTo>
                    <a:pt x="11240" y="45910"/>
                    <a:pt x="14573" y="54102"/>
                    <a:pt x="25432" y="54102"/>
                  </a:cubicBezTo>
                  <a:cubicBezTo>
                    <a:pt x="36195" y="54102"/>
                    <a:pt x="39624" y="45910"/>
                    <a:pt x="39624" y="39624"/>
                  </a:cubicBezTo>
                  <a:lnTo>
                    <a:pt x="39624" y="0"/>
                  </a:lnTo>
                  <a:lnTo>
                    <a:pt x="50864" y="0"/>
                  </a:lnTo>
                  <a:lnTo>
                    <a:pt x="50864" y="39910"/>
                  </a:lnTo>
                  <a:close/>
                </a:path>
              </a:pathLst>
            </a:custGeom>
            <a:solidFill>
              <a:schemeClr val="accent1"/>
            </a:solidFill>
            <a:ln w="9525" cap="flat">
              <a:noFill/>
              <a:prstDash val="solid"/>
              <a:miter/>
            </a:ln>
          </p:spPr>
          <p:txBody>
            <a:bodyPr rtlCol="0" anchor="ctr"/>
            <a:lstStyle/>
            <a:p>
              <a:endParaRPr lang="de-DE"/>
            </a:p>
          </p:txBody>
        </p:sp>
        <p:sp>
          <p:nvSpPr>
            <p:cNvPr id="334" name="Freihandform: Form 333">
              <a:extLst>
                <a:ext uri="{FF2B5EF4-FFF2-40B4-BE49-F238E27FC236}">
                  <a16:creationId xmlns:a16="http://schemas.microsoft.com/office/drawing/2014/main" id="{22276F9C-5C50-B10E-5DA2-6A3BDAC28DCE}"/>
                </a:ext>
              </a:extLst>
            </p:cNvPr>
            <p:cNvSpPr/>
            <p:nvPr/>
          </p:nvSpPr>
          <p:spPr>
            <a:xfrm>
              <a:off x="11422634" y="1131378"/>
              <a:ext cx="44481" cy="63150"/>
            </a:xfrm>
            <a:custGeom>
              <a:avLst/>
              <a:gdLst>
                <a:gd name="connsiteX0" fmla="*/ 18002 w 44481"/>
                <a:gd name="connsiteY0" fmla="*/ 27337 h 63150"/>
                <a:gd name="connsiteX1" fmla="*/ 32671 w 44481"/>
                <a:gd name="connsiteY1" fmla="*/ 18383 h 63150"/>
                <a:gd name="connsiteX2" fmla="*/ 19240 w 44481"/>
                <a:gd name="connsiteY2" fmla="*/ 9525 h 63150"/>
                <a:gd name="connsiteX3" fmla="*/ 11239 w 44481"/>
                <a:gd name="connsiteY3" fmla="*/ 9525 h 63150"/>
                <a:gd name="connsiteX4" fmla="*/ 11239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0 w 44481"/>
                <a:gd name="connsiteY9" fmla="*/ 37052 h 63150"/>
                <a:gd name="connsiteX10" fmla="*/ 11239 w 44481"/>
                <a:gd name="connsiteY10" fmla="*/ 37052 h 63150"/>
                <a:gd name="connsiteX11" fmla="*/ 11239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0" y="9525"/>
                  </a:cubicBezTo>
                  <a:lnTo>
                    <a:pt x="11239" y="9525"/>
                  </a:lnTo>
                  <a:lnTo>
                    <a:pt x="11239" y="27242"/>
                  </a:lnTo>
                  <a:lnTo>
                    <a:pt x="18002" y="27242"/>
                  </a:lnTo>
                  <a:close/>
                  <a:moveTo>
                    <a:pt x="0" y="0"/>
                  </a:moveTo>
                  <a:lnTo>
                    <a:pt x="21241" y="0"/>
                  </a:lnTo>
                  <a:cubicBezTo>
                    <a:pt x="33433" y="0"/>
                    <a:pt x="44482" y="4286"/>
                    <a:pt x="44482" y="18288"/>
                  </a:cubicBezTo>
                  <a:cubicBezTo>
                    <a:pt x="44482" y="34195"/>
                    <a:pt x="32671" y="37052"/>
                    <a:pt x="19240" y="37052"/>
                  </a:cubicBezTo>
                  <a:lnTo>
                    <a:pt x="11239" y="37052"/>
                  </a:lnTo>
                  <a:lnTo>
                    <a:pt x="11239"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335" name="Freihandform: Form 334">
              <a:extLst>
                <a:ext uri="{FF2B5EF4-FFF2-40B4-BE49-F238E27FC236}">
                  <a16:creationId xmlns:a16="http://schemas.microsoft.com/office/drawing/2014/main" id="{4281F46A-F158-EE92-1A94-95F1E9E90046}"/>
                </a:ext>
              </a:extLst>
            </p:cNvPr>
            <p:cNvSpPr/>
            <p:nvPr/>
          </p:nvSpPr>
          <p:spPr>
            <a:xfrm>
              <a:off x="11488642" y="1131378"/>
              <a:ext cx="44481" cy="63150"/>
            </a:xfrm>
            <a:custGeom>
              <a:avLst/>
              <a:gdLst>
                <a:gd name="connsiteX0" fmla="*/ 18002 w 44481"/>
                <a:gd name="connsiteY0" fmla="*/ 27337 h 63150"/>
                <a:gd name="connsiteX1" fmla="*/ 32671 w 44481"/>
                <a:gd name="connsiteY1" fmla="*/ 18383 h 63150"/>
                <a:gd name="connsiteX2" fmla="*/ 19241 w 44481"/>
                <a:gd name="connsiteY2" fmla="*/ 9525 h 63150"/>
                <a:gd name="connsiteX3" fmla="*/ 11240 w 44481"/>
                <a:gd name="connsiteY3" fmla="*/ 9525 h 63150"/>
                <a:gd name="connsiteX4" fmla="*/ 11240 w 44481"/>
                <a:gd name="connsiteY4" fmla="*/ 27242 h 63150"/>
                <a:gd name="connsiteX5" fmla="*/ 18002 w 44481"/>
                <a:gd name="connsiteY5" fmla="*/ 27242 h 63150"/>
                <a:gd name="connsiteX6" fmla="*/ 0 w 44481"/>
                <a:gd name="connsiteY6" fmla="*/ 0 h 63150"/>
                <a:gd name="connsiteX7" fmla="*/ 21241 w 44481"/>
                <a:gd name="connsiteY7" fmla="*/ 0 h 63150"/>
                <a:gd name="connsiteX8" fmla="*/ 44482 w 44481"/>
                <a:gd name="connsiteY8" fmla="*/ 18288 h 63150"/>
                <a:gd name="connsiteX9" fmla="*/ 19241 w 44481"/>
                <a:gd name="connsiteY9" fmla="*/ 37052 h 63150"/>
                <a:gd name="connsiteX10" fmla="*/ 11240 w 44481"/>
                <a:gd name="connsiteY10" fmla="*/ 37052 h 63150"/>
                <a:gd name="connsiteX11" fmla="*/ 11240 w 44481"/>
                <a:gd name="connsiteY11" fmla="*/ 63151 h 63150"/>
                <a:gd name="connsiteX12" fmla="*/ 0 w 44481"/>
                <a:gd name="connsiteY12" fmla="*/ 63151 h 63150"/>
                <a:gd name="connsiteX13" fmla="*/ 0 w 44481"/>
                <a:gd name="connsiteY13" fmla="*/ 0 h 6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1" h="63150">
                  <a:moveTo>
                    <a:pt x="18002" y="27337"/>
                  </a:moveTo>
                  <a:cubicBezTo>
                    <a:pt x="24384" y="27337"/>
                    <a:pt x="32671" y="26956"/>
                    <a:pt x="32671" y="18383"/>
                  </a:cubicBezTo>
                  <a:cubicBezTo>
                    <a:pt x="32671" y="10668"/>
                    <a:pt x="25241" y="9525"/>
                    <a:pt x="19241" y="9525"/>
                  </a:cubicBezTo>
                  <a:lnTo>
                    <a:pt x="11240" y="9525"/>
                  </a:lnTo>
                  <a:lnTo>
                    <a:pt x="11240" y="27242"/>
                  </a:lnTo>
                  <a:lnTo>
                    <a:pt x="18002" y="27242"/>
                  </a:lnTo>
                  <a:close/>
                  <a:moveTo>
                    <a:pt x="0" y="0"/>
                  </a:moveTo>
                  <a:lnTo>
                    <a:pt x="21241" y="0"/>
                  </a:lnTo>
                  <a:cubicBezTo>
                    <a:pt x="33433" y="0"/>
                    <a:pt x="44482" y="4286"/>
                    <a:pt x="44482" y="18288"/>
                  </a:cubicBezTo>
                  <a:cubicBezTo>
                    <a:pt x="44482" y="34195"/>
                    <a:pt x="32671" y="37052"/>
                    <a:pt x="19241" y="37052"/>
                  </a:cubicBezTo>
                  <a:lnTo>
                    <a:pt x="11240" y="37052"/>
                  </a:lnTo>
                  <a:lnTo>
                    <a:pt x="11240" y="63151"/>
                  </a:lnTo>
                  <a:lnTo>
                    <a:pt x="0" y="63151"/>
                  </a:lnTo>
                  <a:lnTo>
                    <a:pt x="0" y="0"/>
                  </a:lnTo>
                  <a:close/>
                </a:path>
              </a:pathLst>
            </a:custGeom>
            <a:solidFill>
              <a:schemeClr val="accent1"/>
            </a:solidFill>
            <a:ln w="9525" cap="flat">
              <a:noFill/>
              <a:prstDash val="solid"/>
              <a:miter/>
            </a:ln>
          </p:spPr>
          <p:txBody>
            <a:bodyPr rtlCol="0" anchor="ctr"/>
            <a:lstStyle/>
            <a:p>
              <a:endParaRPr lang="de-DE"/>
            </a:p>
          </p:txBody>
        </p:sp>
        <p:sp>
          <p:nvSpPr>
            <p:cNvPr id="336" name="Freihandform: Form 335">
              <a:extLst>
                <a:ext uri="{FF2B5EF4-FFF2-40B4-BE49-F238E27FC236}">
                  <a16:creationId xmlns:a16="http://schemas.microsoft.com/office/drawing/2014/main" id="{C39065AE-9ED4-B8C9-697B-AA481085AC6E}"/>
                </a:ext>
              </a:extLst>
            </p:cNvPr>
            <p:cNvSpPr/>
            <p:nvPr/>
          </p:nvSpPr>
          <p:spPr>
            <a:xfrm>
              <a:off x="11554745" y="1131378"/>
              <a:ext cx="43433" cy="63055"/>
            </a:xfrm>
            <a:custGeom>
              <a:avLst/>
              <a:gdLst>
                <a:gd name="connsiteX0" fmla="*/ 0 w 43433"/>
                <a:gd name="connsiteY0" fmla="*/ 0 h 63055"/>
                <a:gd name="connsiteX1" fmla="*/ 41815 w 43433"/>
                <a:gd name="connsiteY1" fmla="*/ 0 h 63055"/>
                <a:gd name="connsiteX2" fmla="*/ 41815 w 43433"/>
                <a:gd name="connsiteY2" fmla="*/ 10097 h 63055"/>
                <a:gd name="connsiteX3" fmla="*/ 11240 w 43433"/>
                <a:gd name="connsiteY3" fmla="*/ 10097 h 63055"/>
                <a:gd name="connsiteX4" fmla="*/ 11240 w 43433"/>
                <a:gd name="connsiteY4" fmla="*/ 25622 h 63055"/>
                <a:gd name="connsiteX5" fmla="*/ 40196 w 43433"/>
                <a:gd name="connsiteY5" fmla="*/ 25622 h 63055"/>
                <a:gd name="connsiteX6" fmla="*/ 40196 w 43433"/>
                <a:gd name="connsiteY6" fmla="*/ 35814 h 63055"/>
                <a:gd name="connsiteX7" fmla="*/ 11240 w 43433"/>
                <a:gd name="connsiteY7" fmla="*/ 35814 h 63055"/>
                <a:gd name="connsiteX8" fmla="*/ 11240 w 43433"/>
                <a:gd name="connsiteY8" fmla="*/ 52959 h 63055"/>
                <a:gd name="connsiteX9" fmla="*/ 43434 w 43433"/>
                <a:gd name="connsiteY9" fmla="*/ 52959 h 63055"/>
                <a:gd name="connsiteX10" fmla="*/ 43434 w 43433"/>
                <a:gd name="connsiteY10" fmla="*/ 63056 h 63055"/>
                <a:gd name="connsiteX11" fmla="*/ 0 w 43433"/>
                <a:gd name="connsiteY11" fmla="*/ 63056 h 6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433" h="63055">
                  <a:moveTo>
                    <a:pt x="0" y="0"/>
                  </a:moveTo>
                  <a:lnTo>
                    <a:pt x="41815" y="0"/>
                  </a:lnTo>
                  <a:lnTo>
                    <a:pt x="41815" y="10097"/>
                  </a:lnTo>
                  <a:lnTo>
                    <a:pt x="11240" y="10097"/>
                  </a:lnTo>
                  <a:lnTo>
                    <a:pt x="11240" y="25622"/>
                  </a:lnTo>
                  <a:lnTo>
                    <a:pt x="40196" y="25622"/>
                  </a:lnTo>
                  <a:lnTo>
                    <a:pt x="40196" y="35814"/>
                  </a:lnTo>
                  <a:lnTo>
                    <a:pt x="11240" y="35814"/>
                  </a:lnTo>
                  <a:lnTo>
                    <a:pt x="11240" y="52959"/>
                  </a:lnTo>
                  <a:lnTo>
                    <a:pt x="43434" y="52959"/>
                  </a:lnTo>
                  <a:lnTo>
                    <a:pt x="43434" y="63056"/>
                  </a:lnTo>
                  <a:lnTo>
                    <a:pt x="0" y="63056"/>
                  </a:lnTo>
                  <a:close/>
                </a:path>
              </a:pathLst>
            </a:custGeom>
            <a:solidFill>
              <a:schemeClr val="accent1"/>
            </a:solidFill>
            <a:ln w="9525" cap="flat">
              <a:noFill/>
              <a:prstDash val="solid"/>
              <a:miter/>
            </a:ln>
          </p:spPr>
          <p:txBody>
            <a:bodyPr rtlCol="0" anchor="ctr"/>
            <a:lstStyle/>
            <a:p>
              <a:endParaRPr lang="de-DE"/>
            </a:p>
          </p:txBody>
        </p:sp>
        <p:sp>
          <p:nvSpPr>
            <p:cNvPr id="337" name="Freihandform: Form 336">
              <a:extLst>
                <a:ext uri="{FF2B5EF4-FFF2-40B4-BE49-F238E27FC236}">
                  <a16:creationId xmlns:a16="http://schemas.microsoft.com/office/drawing/2014/main" id="{9AD87C7D-84BB-4823-7A08-15D9F170D391}"/>
                </a:ext>
              </a:extLst>
            </p:cNvPr>
            <p:cNvSpPr/>
            <p:nvPr/>
          </p:nvSpPr>
          <p:spPr>
            <a:xfrm>
              <a:off x="9970928" y="833912"/>
              <a:ext cx="251555" cy="175545"/>
            </a:xfrm>
            <a:custGeom>
              <a:avLst/>
              <a:gdLst>
                <a:gd name="connsiteX0" fmla="*/ 170117 w 251555"/>
                <a:gd name="connsiteY0" fmla="*/ 175546 h 175545"/>
                <a:gd name="connsiteX1" fmla="*/ 125635 w 251555"/>
                <a:gd name="connsiteY1" fmla="*/ 84296 h 175545"/>
                <a:gd name="connsiteX2" fmla="*/ 81439 w 251555"/>
                <a:gd name="connsiteY2" fmla="*/ 175546 h 175545"/>
                <a:gd name="connsiteX3" fmla="*/ 75343 w 251555"/>
                <a:gd name="connsiteY3" fmla="*/ 175546 h 175545"/>
                <a:gd name="connsiteX4" fmla="*/ 0 w 251555"/>
                <a:gd name="connsiteY4" fmla="*/ 2858 h 175545"/>
                <a:gd name="connsiteX5" fmla="*/ 53626 w 251555"/>
                <a:gd name="connsiteY5" fmla="*/ 2858 h 175545"/>
                <a:gd name="connsiteX6" fmla="*/ 85058 w 251555"/>
                <a:gd name="connsiteY6" fmla="*/ 75629 h 175545"/>
                <a:gd name="connsiteX7" fmla="*/ 86106 w 251555"/>
                <a:gd name="connsiteY7" fmla="*/ 75629 h 175545"/>
                <a:gd name="connsiteX8" fmla="*/ 122587 w 251555"/>
                <a:gd name="connsiteY8" fmla="*/ 0 h 175545"/>
                <a:gd name="connsiteX9" fmla="*/ 128492 w 251555"/>
                <a:gd name="connsiteY9" fmla="*/ 0 h 175545"/>
                <a:gd name="connsiteX10" fmla="*/ 166497 w 251555"/>
                <a:gd name="connsiteY10" fmla="*/ 75629 h 175545"/>
                <a:gd name="connsiteX11" fmla="*/ 167545 w 251555"/>
                <a:gd name="connsiteY11" fmla="*/ 75629 h 175545"/>
                <a:gd name="connsiteX12" fmla="*/ 198501 w 251555"/>
                <a:gd name="connsiteY12" fmla="*/ 2858 h 175545"/>
                <a:gd name="connsiteX13" fmla="*/ 251555 w 251555"/>
                <a:gd name="connsiteY13" fmla="*/ 2858 h 175545"/>
                <a:gd name="connsiteX14" fmla="*/ 176213 w 251555"/>
                <a:gd name="connsiteY14" fmla="*/ 175546 h 17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555" h="175545">
                  <a:moveTo>
                    <a:pt x="170117" y="175546"/>
                  </a:moveTo>
                  <a:lnTo>
                    <a:pt x="125635" y="84296"/>
                  </a:lnTo>
                  <a:lnTo>
                    <a:pt x="81439" y="175546"/>
                  </a:lnTo>
                  <a:lnTo>
                    <a:pt x="75343" y="175546"/>
                  </a:lnTo>
                  <a:lnTo>
                    <a:pt x="0" y="2858"/>
                  </a:lnTo>
                  <a:lnTo>
                    <a:pt x="53626" y="2858"/>
                  </a:lnTo>
                  <a:lnTo>
                    <a:pt x="85058" y="75629"/>
                  </a:lnTo>
                  <a:lnTo>
                    <a:pt x="86106" y="75629"/>
                  </a:lnTo>
                  <a:lnTo>
                    <a:pt x="122587" y="0"/>
                  </a:lnTo>
                  <a:lnTo>
                    <a:pt x="128492" y="0"/>
                  </a:lnTo>
                  <a:lnTo>
                    <a:pt x="166497" y="75629"/>
                  </a:lnTo>
                  <a:lnTo>
                    <a:pt x="167545" y="75629"/>
                  </a:lnTo>
                  <a:lnTo>
                    <a:pt x="198501" y="2858"/>
                  </a:lnTo>
                  <a:lnTo>
                    <a:pt x="251555" y="2858"/>
                  </a:lnTo>
                  <a:lnTo>
                    <a:pt x="176213" y="175546"/>
                  </a:lnTo>
                  <a:close/>
                </a:path>
              </a:pathLst>
            </a:custGeom>
            <a:solidFill>
              <a:schemeClr val="tx2"/>
            </a:solidFill>
            <a:ln w="9525" cap="flat">
              <a:noFill/>
              <a:prstDash val="solid"/>
              <a:miter/>
            </a:ln>
          </p:spPr>
          <p:txBody>
            <a:bodyPr rtlCol="0" anchor="ctr"/>
            <a:lstStyle/>
            <a:p>
              <a:endParaRPr lang="de-DE"/>
            </a:p>
          </p:txBody>
        </p:sp>
        <p:sp>
          <p:nvSpPr>
            <p:cNvPr id="338" name="Freihandform: Form 337">
              <a:extLst>
                <a:ext uri="{FF2B5EF4-FFF2-40B4-BE49-F238E27FC236}">
                  <a16:creationId xmlns:a16="http://schemas.microsoft.com/office/drawing/2014/main" id="{094AD766-C087-EFC8-2169-85FCBBE96EEA}"/>
                </a:ext>
              </a:extLst>
            </p:cNvPr>
            <p:cNvSpPr/>
            <p:nvPr/>
          </p:nvSpPr>
          <p:spPr>
            <a:xfrm>
              <a:off x="10234771"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339" name="Freihandform: Form 338">
              <a:extLst>
                <a:ext uri="{FF2B5EF4-FFF2-40B4-BE49-F238E27FC236}">
                  <a16:creationId xmlns:a16="http://schemas.microsoft.com/office/drawing/2014/main" id="{03F5BD87-7F98-03D2-D692-91C917F3E5FF}"/>
                </a:ext>
              </a:extLst>
            </p:cNvPr>
            <p:cNvSpPr/>
            <p:nvPr/>
          </p:nvSpPr>
          <p:spPr>
            <a:xfrm>
              <a:off x="10315543" y="836770"/>
              <a:ext cx="122300" cy="168306"/>
            </a:xfrm>
            <a:custGeom>
              <a:avLst/>
              <a:gdLst>
                <a:gd name="connsiteX0" fmla="*/ 50006 w 122300"/>
                <a:gd name="connsiteY0" fmla="*/ 130492 h 168306"/>
                <a:gd name="connsiteX1" fmla="*/ 122301 w 122300"/>
                <a:gd name="connsiteY1" fmla="*/ 130492 h 168306"/>
                <a:gd name="connsiteX2" fmla="*/ 122301 w 122300"/>
                <a:gd name="connsiteY2" fmla="*/ 168307 h 168306"/>
                <a:gd name="connsiteX3" fmla="*/ 0 w 122300"/>
                <a:gd name="connsiteY3" fmla="*/ 168307 h 168306"/>
                <a:gd name="connsiteX4" fmla="*/ 0 w 122300"/>
                <a:gd name="connsiteY4" fmla="*/ 0 h 168306"/>
                <a:gd name="connsiteX5" fmla="*/ 118777 w 122300"/>
                <a:gd name="connsiteY5" fmla="*/ 0 h 168306"/>
                <a:gd name="connsiteX6" fmla="*/ 118777 w 122300"/>
                <a:gd name="connsiteY6" fmla="*/ 37529 h 168306"/>
                <a:gd name="connsiteX7" fmla="*/ 50006 w 122300"/>
                <a:gd name="connsiteY7" fmla="*/ 37529 h 168306"/>
                <a:gd name="connsiteX8" fmla="*/ 50006 w 122300"/>
                <a:gd name="connsiteY8" fmla="*/ 63341 h 168306"/>
                <a:gd name="connsiteX9" fmla="*/ 109823 w 122300"/>
                <a:gd name="connsiteY9" fmla="*/ 63341 h 168306"/>
                <a:gd name="connsiteX10" fmla="*/ 109823 w 122300"/>
                <a:gd name="connsiteY10" fmla="*/ 99346 h 168306"/>
                <a:gd name="connsiteX11" fmla="*/ 50006 w 122300"/>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00" h="168306">
                  <a:moveTo>
                    <a:pt x="50006" y="130492"/>
                  </a:moveTo>
                  <a:lnTo>
                    <a:pt x="122301" y="130492"/>
                  </a:lnTo>
                  <a:lnTo>
                    <a:pt x="122301" y="168307"/>
                  </a:lnTo>
                  <a:lnTo>
                    <a:pt x="0" y="168307"/>
                  </a:lnTo>
                  <a:lnTo>
                    <a:pt x="0" y="0"/>
                  </a:lnTo>
                  <a:lnTo>
                    <a:pt x="118777" y="0"/>
                  </a:lnTo>
                  <a:lnTo>
                    <a:pt x="118777" y="37529"/>
                  </a:lnTo>
                  <a:lnTo>
                    <a:pt x="50006" y="37529"/>
                  </a:lnTo>
                  <a:lnTo>
                    <a:pt x="50006" y="63341"/>
                  </a:lnTo>
                  <a:lnTo>
                    <a:pt x="109823" y="63341"/>
                  </a:lnTo>
                  <a:lnTo>
                    <a:pt x="109823" y="99346"/>
                  </a:lnTo>
                  <a:lnTo>
                    <a:pt x="50006" y="99346"/>
                  </a:lnTo>
                  <a:close/>
                </a:path>
              </a:pathLst>
            </a:custGeom>
            <a:solidFill>
              <a:schemeClr val="tx2"/>
            </a:solidFill>
            <a:ln w="9525" cap="flat">
              <a:noFill/>
              <a:prstDash val="solid"/>
              <a:miter/>
            </a:ln>
          </p:spPr>
          <p:txBody>
            <a:bodyPr rtlCol="0" anchor="ctr"/>
            <a:lstStyle/>
            <a:p>
              <a:endParaRPr lang="de-DE"/>
            </a:p>
          </p:txBody>
        </p:sp>
        <p:sp>
          <p:nvSpPr>
            <p:cNvPr id="340" name="Freihandform: Form 339">
              <a:extLst>
                <a:ext uri="{FF2B5EF4-FFF2-40B4-BE49-F238E27FC236}">
                  <a16:creationId xmlns:a16="http://schemas.microsoft.com/office/drawing/2014/main" id="{BF1C0C93-2E3E-07E9-8137-5AC119A54CB0}"/>
                </a:ext>
              </a:extLst>
            </p:cNvPr>
            <p:cNvSpPr/>
            <p:nvPr/>
          </p:nvSpPr>
          <p:spPr>
            <a:xfrm>
              <a:off x="10646536" y="836770"/>
              <a:ext cx="122396" cy="168306"/>
            </a:xfrm>
            <a:custGeom>
              <a:avLst/>
              <a:gdLst>
                <a:gd name="connsiteX0" fmla="*/ 50102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2 w 122396"/>
                <a:gd name="connsiteY7" fmla="*/ 37529 h 168306"/>
                <a:gd name="connsiteX8" fmla="*/ 50102 w 122396"/>
                <a:gd name="connsiteY8" fmla="*/ 63341 h 168306"/>
                <a:gd name="connsiteX9" fmla="*/ 109823 w 122396"/>
                <a:gd name="connsiteY9" fmla="*/ 63341 h 168306"/>
                <a:gd name="connsiteX10" fmla="*/ 109823 w 122396"/>
                <a:gd name="connsiteY10" fmla="*/ 99346 h 168306"/>
                <a:gd name="connsiteX11" fmla="*/ 50102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2" y="130492"/>
                  </a:moveTo>
                  <a:lnTo>
                    <a:pt x="122396" y="130492"/>
                  </a:lnTo>
                  <a:lnTo>
                    <a:pt x="122396" y="168307"/>
                  </a:lnTo>
                  <a:lnTo>
                    <a:pt x="0" y="168307"/>
                  </a:lnTo>
                  <a:lnTo>
                    <a:pt x="0" y="0"/>
                  </a:lnTo>
                  <a:lnTo>
                    <a:pt x="118777" y="0"/>
                  </a:lnTo>
                  <a:lnTo>
                    <a:pt x="118777" y="37529"/>
                  </a:lnTo>
                  <a:lnTo>
                    <a:pt x="50102" y="37529"/>
                  </a:lnTo>
                  <a:lnTo>
                    <a:pt x="50102" y="63341"/>
                  </a:lnTo>
                  <a:lnTo>
                    <a:pt x="109823" y="63341"/>
                  </a:lnTo>
                  <a:lnTo>
                    <a:pt x="109823" y="99346"/>
                  </a:lnTo>
                  <a:lnTo>
                    <a:pt x="50102" y="99346"/>
                  </a:lnTo>
                  <a:close/>
                </a:path>
              </a:pathLst>
            </a:custGeom>
            <a:solidFill>
              <a:schemeClr val="tx2"/>
            </a:solidFill>
            <a:ln w="9525" cap="flat">
              <a:noFill/>
              <a:prstDash val="solid"/>
              <a:miter/>
            </a:ln>
          </p:spPr>
          <p:txBody>
            <a:bodyPr rtlCol="0" anchor="ctr"/>
            <a:lstStyle/>
            <a:p>
              <a:endParaRPr lang="de-DE"/>
            </a:p>
          </p:txBody>
        </p:sp>
        <p:sp>
          <p:nvSpPr>
            <p:cNvPr id="341" name="Freihandform: Form 340">
              <a:extLst>
                <a:ext uri="{FF2B5EF4-FFF2-40B4-BE49-F238E27FC236}">
                  <a16:creationId xmlns:a16="http://schemas.microsoft.com/office/drawing/2014/main" id="{16039266-6033-BF02-36C8-60B9F4472CB7}"/>
                </a:ext>
              </a:extLst>
            </p:cNvPr>
            <p:cNvSpPr/>
            <p:nvPr/>
          </p:nvSpPr>
          <p:spPr>
            <a:xfrm>
              <a:off x="10793412" y="836770"/>
              <a:ext cx="142208" cy="168306"/>
            </a:xfrm>
            <a:custGeom>
              <a:avLst/>
              <a:gdLst>
                <a:gd name="connsiteX0" fmla="*/ 85344 w 142208"/>
                <a:gd name="connsiteY0" fmla="*/ 57245 h 168306"/>
                <a:gd name="connsiteX1" fmla="*/ 79438 w 142208"/>
                <a:gd name="connsiteY1" fmla="*/ 42196 h 168306"/>
                <a:gd name="connsiteX2" fmla="*/ 62579 w 142208"/>
                <a:gd name="connsiteY2" fmla="*/ 36576 h 168306"/>
                <a:gd name="connsiteX3" fmla="*/ 49816 w 142208"/>
                <a:gd name="connsiteY3" fmla="*/ 36576 h 168306"/>
                <a:gd name="connsiteX4" fmla="*/ 49816 w 142208"/>
                <a:gd name="connsiteY4" fmla="*/ 85344 h 168306"/>
                <a:gd name="connsiteX5" fmla="*/ 60769 w 142208"/>
                <a:gd name="connsiteY5" fmla="*/ 82487 h 168306"/>
                <a:gd name="connsiteX6" fmla="*/ 79248 w 142208"/>
                <a:gd name="connsiteY6" fmla="*/ 73247 h 168306"/>
                <a:gd name="connsiteX7" fmla="*/ 85344 w 142208"/>
                <a:gd name="connsiteY7" fmla="*/ 57245 h 168306"/>
                <a:gd name="connsiteX8" fmla="*/ 50101 w 142208"/>
                <a:gd name="connsiteY8" fmla="*/ 168307 h 168306"/>
                <a:gd name="connsiteX9" fmla="*/ 0 w 142208"/>
                <a:gd name="connsiteY9" fmla="*/ 168307 h 168306"/>
                <a:gd name="connsiteX10" fmla="*/ 0 w 142208"/>
                <a:gd name="connsiteY10" fmla="*/ 0 h 168306"/>
                <a:gd name="connsiteX11" fmla="*/ 67913 w 142208"/>
                <a:gd name="connsiteY11" fmla="*/ 0 h 168306"/>
                <a:gd name="connsiteX12" fmla="*/ 116681 w 142208"/>
                <a:gd name="connsiteY12" fmla="*/ 16573 h 168306"/>
                <a:gd name="connsiteX13" fmla="*/ 134017 w 142208"/>
                <a:gd name="connsiteY13" fmla="*/ 57721 h 168306"/>
                <a:gd name="connsiteX14" fmla="*/ 108966 w 142208"/>
                <a:gd name="connsiteY14" fmla="*/ 104680 h 168306"/>
                <a:gd name="connsiteX15" fmla="*/ 142208 w 142208"/>
                <a:gd name="connsiteY15" fmla="*/ 168307 h 168306"/>
                <a:gd name="connsiteX16" fmla="*/ 90868 w 142208"/>
                <a:gd name="connsiteY16" fmla="*/ 168307 h 168306"/>
                <a:gd name="connsiteX17" fmla="*/ 67913 w 142208"/>
                <a:gd name="connsiteY17" fmla="*/ 120015 h 168306"/>
                <a:gd name="connsiteX18" fmla="*/ 50006 w 142208"/>
                <a:gd name="connsiteY18" fmla="*/ 124111 h 168306"/>
                <a:gd name="connsiteX19" fmla="*/ 50006 w 142208"/>
                <a:gd name="connsiteY19"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208" h="168306">
                  <a:moveTo>
                    <a:pt x="85344" y="57245"/>
                  </a:moveTo>
                  <a:cubicBezTo>
                    <a:pt x="85344" y="50959"/>
                    <a:pt x="83344" y="45910"/>
                    <a:pt x="79438" y="42196"/>
                  </a:cubicBezTo>
                  <a:cubicBezTo>
                    <a:pt x="75533" y="38481"/>
                    <a:pt x="69913" y="36576"/>
                    <a:pt x="62579" y="36576"/>
                  </a:cubicBezTo>
                  <a:lnTo>
                    <a:pt x="49816" y="36576"/>
                  </a:lnTo>
                  <a:lnTo>
                    <a:pt x="49816" y="85344"/>
                  </a:lnTo>
                  <a:lnTo>
                    <a:pt x="60769" y="82487"/>
                  </a:lnTo>
                  <a:cubicBezTo>
                    <a:pt x="69151" y="80486"/>
                    <a:pt x="75247" y="77343"/>
                    <a:pt x="79248" y="73247"/>
                  </a:cubicBezTo>
                  <a:cubicBezTo>
                    <a:pt x="83344" y="69247"/>
                    <a:pt x="85344" y="63817"/>
                    <a:pt x="85344" y="57245"/>
                  </a:cubicBezTo>
                  <a:moveTo>
                    <a:pt x="50101" y="168307"/>
                  </a:moveTo>
                  <a:lnTo>
                    <a:pt x="0" y="168307"/>
                  </a:lnTo>
                  <a:lnTo>
                    <a:pt x="0" y="0"/>
                  </a:lnTo>
                  <a:lnTo>
                    <a:pt x="67913" y="0"/>
                  </a:lnTo>
                  <a:cubicBezTo>
                    <a:pt x="88868" y="0"/>
                    <a:pt x="105156" y="5524"/>
                    <a:pt x="116681" y="16573"/>
                  </a:cubicBezTo>
                  <a:cubicBezTo>
                    <a:pt x="128302" y="27622"/>
                    <a:pt x="134017" y="41339"/>
                    <a:pt x="134017" y="57721"/>
                  </a:cubicBezTo>
                  <a:cubicBezTo>
                    <a:pt x="134017" y="78010"/>
                    <a:pt x="125635" y="93631"/>
                    <a:pt x="108966" y="104680"/>
                  </a:cubicBezTo>
                  <a:lnTo>
                    <a:pt x="142208" y="168307"/>
                  </a:lnTo>
                  <a:lnTo>
                    <a:pt x="90868" y="168307"/>
                  </a:lnTo>
                  <a:lnTo>
                    <a:pt x="67913" y="120015"/>
                  </a:lnTo>
                  <a:cubicBezTo>
                    <a:pt x="59531" y="121729"/>
                    <a:pt x="53626" y="123063"/>
                    <a:pt x="50006" y="124111"/>
                  </a:cubicBezTo>
                  <a:lnTo>
                    <a:pt x="50006" y="168307"/>
                  </a:lnTo>
                  <a:close/>
                </a:path>
              </a:pathLst>
            </a:custGeom>
            <a:solidFill>
              <a:schemeClr val="tx2"/>
            </a:solidFill>
            <a:ln w="9525" cap="flat">
              <a:noFill/>
              <a:prstDash val="solid"/>
              <a:miter/>
            </a:ln>
          </p:spPr>
          <p:txBody>
            <a:bodyPr rtlCol="0" anchor="ctr"/>
            <a:lstStyle/>
            <a:p>
              <a:endParaRPr lang="de-DE"/>
            </a:p>
          </p:txBody>
        </p:sp>
        <p:sp>
          <p:nvSpPr>
            <p:cNvPr id="342" name="Freihandform: Form 341">
              <a:extLst>
                <a:ext uri="{FF2B5EF4-FFF2-40B4-BE49-F238E27FC236}">
                  <a16:creationId xmlns:a16="http://schemas.microsoft.com/office/drawing/2014/main" id="{DB8416A8-E9EB-248D-DEF9-A672643A7D4F}"/>
                </a:ext>
              </a:extLst>
            </p:cNvPr>
            <p:cNvSpPr/>
            <p:nvPr/>
          </p:nvSpPr>
          <p:spPr>
            <a:xfrm>
              <a:off x="11009344" y="836770"/>
              <a:ext cx="120491" cy="168306"/>
            </a:xfrm>
            <a:custGeom>
              <a:avLst/>
              <a:gdLst>
                <a:gd name="connsiteX0" fmla="*/ 0 w 120491"/>
                <a:gd name="connsiteY0" fmla="*/ 168307 h 168306"/>
                <a:gd name="connsiteX1" fmla="*/ 0 w 120491"/>
                <a:gd name="connsiteY1" fmla="*/ 0 h 168306"/>
                <a:gd name="connsiteX2" fmla="*/ 50006 w 120491"/>
                <a:gd name="connsiteY2" fmla="*/ 0 h 168306"/>
                <a:gd name="connsiteX3" fmla="*/ 50006 w 120491"/>
                <a:gd name="connsiteY3" fmla="*/ 130492 h 168306"/>
                <a:gd name="connsiteX4" fmla="*/ 120491 w 120491"/>
                <a:gd name="connsiteY4" fmla="*/ 130492 h 168306"/>
                <a:gd name="connsiteX5" fmla="*/ 120491 w 120491"/>
                <a:gd name="connsiteY5" fmla="*/ 168307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68306">
                  <a:moveTo>
                    <a:pt x="0" y="168307"/>
                  </a:moveTo>
                  <a:lnTo>
                    <a:pt x="0" y="0"/>
                  </a:lnTo>
                  <a:lnTo>
                    <a:pt x="50006" y="0"/>
                  </a:lnTo>
                  <a:lnTo>
                    <a:pt x="50006" y="130492"/>
                  </a:lnTo>
                  <a:lnTo>
                    <a:pt x="120491" y="130492"/>
                  </a:lnTo>
                  <a:lnTo>
                    <a:pt x="120491" y="168307"/>
                  </a:lnTo>
                  <a:close/>
                </a:path>
              </a:pathLst>
            </a:custGeom>
            <a:solidFill>
              <a:schemeClr val="tx2"/>
            </a:solidFill>
            <a:ln w="9525" cap="flat">
              <a:noFill/>
              <a:prstDash val="solid"/>
              <a:miter/>
            </a:ln>
          </p:spPr>
          <p:txBody>
            <a:bodyPr rtlCol="0" anchor="ctr"/>
            <a:lstStyle/>
            <a:p>
              <a:endParaRPr lang="de-DE"/>
            </a:p>
          </p:txBody>
        </p:sp>
        <p:sp>
          <p:nvSpPr>
            <p:cNvPr id="343" name="Freihandform: Form 342">
              <a:extLst>
                <a:ext uri="{FF2B5EF4-FFF2-40B4-BE49-F238E27FC236}">
                  <a16:creationId xmlns:a16="http://schemas.microsoft.com/office/drawing/2014/main" id="{C2CACF06-762D-1019-1122-6E1DACDBBC54}"/>
                </a:ext>
              </a:extLst>
            </p:cNvPr>
            <p:cNvSpPr/>
            <p:nvPr/>
          </p:nvSpPr>
          <p:spPr>
            <a:xfrm>
              <a:off x="11148218" y="836770"/>
              <a:ext cx="50101" cy="168306"/>
            </a:xfrm>
            <a:custGeom>
              <a:avLst/>
              <a:gdLst>
                <a:gd name="connsiteX0" fmla="*/ 0 w 50101"/>
                <a:gd name="connsiteY0" fmla="*/ 0 h 168306"/>
                <a:gd name="connsiteX1" fmla="*/ 50102 w 50101"/>
                <a:gd name="connsiteY1" fmla="*/ 0 h 168306"/>
                <a:gd name="connsiteX2" fmla="*/ 50102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2" y="0"/>
                  </a:lnTo>
                  <a:lnTo>
                    <a:pt x="50102"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344" name="Freihandform: Form 343">
              <a:extLst>
                <a:ext uri="{FF2B5EF4-FFF2-40B4-BE49-F238E27FC236}">
                  <a16:creationId xmlns:a16="http://schemas.microsoft.com/office/drawing/2014/main" id="{F2C88CFE-0147-615A-CA00-9834E35D6276}"/>
                </a:ext>
              </a:extLst>
            </p:cNvPr>
            <p:cNvSpPr/>
            <p:nvPr/>
          </p:nvSpPr>
          <p:spPr>
            <a:xfrm>
              <a:off x="11413680" y="836770"/>
              <a:ext cx="50101" cy="168306"/>
            </a:xfrm>
            <a:custGeom>
              <a:avLst/>
              <a:gdLst>
                <a:gd name="connsiteX0" fmla="*/ 0 w 50101"/>
                <a:gd name="connsiteY0" fmla="*/ 0 h 168306"/>
                <a:gd name="connsiteX1" fmla="*/ 50101 w 50101"/>
                <a:gd name="connsiteY1" fmla="*/ 0 h 168306"/>
                <a:gd name="connsiteX2" fmla="*/ 50101 w 50101"/>
                <a:gd name="connsiteY2" fmla="*/ 168307 h 168306"/>
                <a:gd name="connsiteX3" fmla="*/ 0 w 50101"/>
                <a:gd name="connsiteY3" fmla="*/ 168307 h 168306"/>
              </a:gdLst>
              <a:ahLst/>
              <a:cxnLst>
                <a:cxn ang="0">
                  <a:pos x="connsiteX0" y="connsiteY0"/>
                </a:cxn>
                <a:cxn ang="0">
                  <a:pos x="connsiteX1" y="connsiteY1"/>
                </a:cxn>
                <a:cxn ang="0">
                  <a:pos x="connsiteX2" y="connsiteY2"/>
                </a:cxn>
                <a:cxn ang="0">
                  <a:pos x="connsiteX3" y="connsiteY3"/>
                </a:cxn>
              </a:cxnLst>
              <a:rect l="l" t="t" r="r" b="b"/>
              <a:pathLst>
                <a:path w="50101" h="168306">
                  <a:moveTo>
                    <a:pt x="0" y="0"/>
                  </a:moveTo>
                  <a:lnTo>
                    <a:pt x="50101" y="0"/>
                  </a:lnTo>
                  <a:lnTo>
                    <a:pt x="50101" y="168307"/>
                  </a:lnTo>
                  <a:lnTo>
                    <a:pt x="0" y="168307"/>
                  </a:lnTo>
                  <a:close/>
                </a:path>
              </a:pathLst>
            </a:custGeom>
            <a:solidFill>
              <a:schemeClr val="tx2"/>
            </a:solidFill>
            <a:ln w="9525" cap="flat">
              <a:noFill/>
              <a:prstDash val="solid"/>
              <a:miter/>
            </a:ln>
          </p:spPr>
          <p:txBody>
            <a:bodyPr rtlCol="0" anchor="ctr"/>
            <a:lstStyle/>
            <a:p>
              <a:endParaRPr lang="de-DE"/>
            </a:p>
          </p:txBody>
        </p:sp>
        <p:sp>
          <p:nvSpPr>
            <p:cNvPr id="345" name="Freihandform: Form 344">
              <a:extLst>
                <a:ext uri="{FF2B5EF4-FFF2-40B4-BE49-F238E27FC236}">
                  <a16:creationId xmlns:a16="http://schemas.microsoft.com/office/drawing/2014/main" id="{433B3D0E-5FEC-02D0-8699-083A250450F0}"/>
                </a:ext>
              </a:extLst>
            </p:cNvPr>
            <p:cNvSpPr/>
            <p:nvPr/>
          </p:nvSpPr>
          <p:spPr>
            <a:xfrm>
              <a:off x="11494357" y="836770"/>
              <a:ext cx="122396" cy="168306"/>
            </a:xfrm>
            <a:custGeom>
              <a:avLst/>
              <a:gdLst>
                <a:gd name="connsiteX0" fmla="*/ 50101 w 122396"/>
                <a:gd name="connsiteY0" fmla="*/ 130492 h 168306"/>
                <a:gd name="connsiteX1" fmla="*/ 122396 w 122396"/>
                <a:gd name="connsiteY1" fmla="*/ 130492 h 168306"/>
                <a:gd name="connsiteX2" fmla="*/ 122396 w 122396"/>
                <a:gd name="connsiteY2" fmla="*/ 168307 h 168306"/>
                <a:gd name="connsiteX3" fmla="*/ 0 w 122396"/>
                <a:gd name="connsiteY3" fmla="*/ 168307 h 168306"/>
                <a:gd name="connsiteX4" fmla="*/ 0 w 122396"/>
                <a:gd name="connsiteY4" fmla="*/ 0 h 168306"/>
                <a:gd name="connsiteX5" fmla="*/ 118777 w 122396"/>
                <a:gd name="connsiteY5" fmla="*/ 0 h 168306"/>
                <a:gd name="connsiteX6" fmla="*/ 118777 w 122396"/>
                <a:gd name="connsiteY6" fmla="*/ 37529 h 168306"/>
                <a:gd name="connsiteX7" fmla="*/ 50101 w 122396"/>
                <a:gd name="connsiteY7" fmla="*/ 37529 h 168306"/>
                <a:gd name="connsiteX8" fmla="*/ 50101 w 122396"/>
                <a:gd name="connsiteY8" fmla="*/ 63341 h 168306"/>
                <a:gd name="connsiteX9" fmla="*/ 109918 w 122396"/>
                <a:gd name="connsiteY9" fmla="*/ 63341 h 168306"/>
                <a:gd name="connsiteX10" fmla="*/ 109918 w 122396"/>
                <a:gd name="connsiteY10" fmla="*/ 99346 h 168306"/>
                <a:gd name="connsiteX11" fmla="*/ 50101 w 122396"/>
                <a:gd name="connsiteY11" fmla="*/ 99346 h 16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396" h="168306">
                  <a:moveTo>
                    <a:pt x="50101" y="130492"/>
                  </a:moveTo>
                  <a:lnTo>
                    <a:pt x="122396" y="130492"/>
                  </a:lnTo>
                  <a:lnTo>
                    <a:pt x="122396" y="168307"/>
                  </a:lnTo>
                  <a:lnTo>
                    <a:pt x="0" y="168307"/>
                  </a:lnTo>
                  <a:lnTo>
                    <a:pt x="0" y="0"/>
                  </a:lnTo>
                  <a:lnTo>
                    <a:pt x="118777" y="0"/>
                  </a:lnTo>
                  <a:lnTo>
                    <a:pt x="118777" y="37529"/>
                  </a:lnTo>
                  <a:lnTo>
                    <a:pt x="50101" y="37529"/>
                  </a:lnTo>
                  <a:lnTo>
                    <a:pt x="50101" y="63341"/>
                  </a:lnTo>
                  <a:lnTo>
                    <a:pt x="109918" y="63341"/>
                  </a:lnTo>
                  <a:lnTo>
                    <a:pt x="109918" y="99346"/>
                  </a:lnTo>
                  <a:lnTo>
                    <a:pt x="50101" y="99346"/>
                  </a:lnTo>
                  <a:close/>
                </a:path>
              </a:pathLst>
            </a:custGeom>
            <a:solidFill>
              <a:schemeClr val="tx2"/>
            </a:solidFill>
            <a:ln w="9525" cap="flat">
              <a:noFill/>
              <a:prstDash val="solid"/>
              <a:miter/>
            </a:ln>
          </p:spPr>
          <p:txBody>
            <a:bodyPr rtlCol="0" anchor="ctr"/>
            <a:lstStyle/>
            <a:p>
              <a:endParaRPr lang="de-DE"/>
            </a:p>
          </p:txBody>
        </p:sp>
        <p:sp>
          <p:nvSpPr>
            <p:cNvPr id="346" name="Freihandform: Form 345">
              <a:extLst>
                <a:ext uri="{FF2B5EF4-FFF2-40B4-BE49-F238E27FC236}">
                  <a16:creationId xmlns:a16="http://schemas.microsoft.com/office/drawing/2014/main" id="{56C795F0-89A6-F32F-FB1D-5751B730B4EC}"/>
                </a:ext>
              </a:extLst>
            </p:cNvPr>
            <p:cNvSpPr/>
            <p:nvPr/>
          </p:nvSpPr>
          <p:spPr>
            <a:xfrm>
              <a:off x="9434766" y="932687"/>
              <a:ext cx="444245" cy="125920"/>
            </a:xfrm>
            <a:custGeom>
              <a:avLst/>
              <a:gdLst>
                <a:gd name="connsiteX0" fmla="*/ 110490 w 444245"/>
                <a:gd name="connsiteY0" fmla="*/ 125920 h 125920"/>
                <a:gd name="connsiteX1" fmla="*/ 107347 w 444245"/>
                <a:gd name="connsiteY1" fmla="*/ 122682 h 125920"/>
                <a:gd name="connsiteX2" fmla="*/ 108585 w 444245"/>
                <a:gd name="connsiteY2" fmla="*/ 120206 h 125920"/>
                <a:gd name="connsiteX3" fmla="*/ 173355 w 444245"/>
                <a:gd name="connsiteY3" fmla="*/ 72390 h 125920"/>
                <a:gd name="connsiteX4" fmla="*/ 3239 w 444245"/>
                <a:gd name="connsiteY4" fmla="*/ 72390 h 125920"/>
                <a:gd name="connsiteX5" fmla="*/ 0 w 444245"/>
                <a:gd name="connsiteY5" fmla="*/ 69152 h 125920"/>
                <a:gd name="connsiteX6" fmla="*/ 1333 w 444245"/>
                <a:gd name="connsiteY6" fmla="*/ 66580 h 125920"/>
                <a:gd name="connsiteX7" fmla="*/ 90297 w 444245"/>
                <a:gd name="connsiteY7" fmla="*/ 953 h 125920"/>
                <a:gd name="connsiteX8" fmla="*/ 92583 w 444245"/>
                <a:gd name="connsiteY8" fmla="*/ 0 h 125920"/>
                <a:gd name="connsiteX9" fmla="*/ 161544 w 444245"/>
                <a:gd name="connsiteY9" fmla="*/ 0 h 125920"/>
                <a:gd name="connsiteX10" fmla="*/ 190024 w 444245"/>
                <a:gd name="connsiteY10" fmla="*/ 5334 h 125920"/>
                <a:gd name="connsiteX11" fmla="*/ 198596 w 444245"/>
                <a:gd name="connsiteY11" fmla="*/ 16573 h 125920"/>
                <a:gd name="connsiteX12" fmla="*/ 216694 w 444245"/>
                <a:gd name="connsiteY12" fmla="*/ 108299 h 125920"/>
                <a:gd name="connsiteX13" fmla="*/ 234791 w 444245"/>
                <a:gd name="connsiteY13" fmla="*/ 16573 h 125920"/>
                <a:gd name="connsiteX14" fmla="*/ 243364 w 444245"/>
                <a:gd name="connsiteY14" fmla="*/ 5334 h 125920"/>
                <a:gd name="connsiteX15" fmla="*/ 271844 w 444245"/>
                <a:gd name="connsiteY15" fmla="*/ 0 h 125920"/>
                <a:gd name="connsiteX16" fmla="*/ 441008 w 444245"/>
                <a:gd name="connsiteY16" fmla="*/ 0 h 125920"/>
                <a:gd name="connsiteX17" fmla="*/ 444246 w 444245"/>
                <a:gd name="connsiteY17" fmla="*/ 3239 h 125920"/>
                <a:gd name="connsiteX18" fmla="*/ 442817 w 444245"/>
                <a:gd name="connsiteY18" fmla="*/ 5906 h 125920"/>
                <a:gd name="connsiteX19" fmla="*/ 281559 w 444245"/>
                <a:gd name="connsiteY19" fmla="*/ 125254 h 125920"/>
                <a:gd name="connsiteX20" fmla="*/ 279654 w 444245"/>
                <a:gd name="connsiteY20" fmla="*/ 125920 h 125920"/>
                <a:gd name="connsiteX21" fmla="*/ 110490 w 444245"/>
                <a:gd name="connsiteY21" fmla="*/ 125920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245" h="125920">
                  <a:moveTo>
                    <a:pt x="110490" y="125920"/>
                  </a:moveTo>
                  <a:cubicBezTo>
                    <a:pt x="108680" y="125920"/>
                    <a:pt x="107347" y="124492"/>
                    <a:pt x="107347" y="122682"/>
                  </a:cubicBezTo>
                  <a:cubicBezTo>
                    <a:pt x="107347" y="121634"/>
                    <a:pt x="107823" y="120777"/>
                    <a:pt x="108585" y="120206"/>
                  </a:cubicBezTo>
                  <a:lnTo>
                    <a:pt x="173355" y="72390"/>
                  </a:lnTo>
                  <a:lnTo>
                    <a:pt x="3239" y="72390"/>
                  </a:lnTo>
                  <a:cubicBezTo>
                    <a:pt x="1429" y="72390"/>
                    <a:pt x="0" y="70961"/>
                    <a:pt x="0" y="69152"/>
                  </a:cubicBezTo>
                  <a:cubicBezTo>
                    <a:pt x="0" y="68104"/>
                    <a:pt x="571" y="67151"/>
                    <a:pt x="1333" y="66580"/>
                  </a:cubicBezTo>
                  <a:lnTo>
                    <a:pt x="90297" y="953"/>
                  </a:lnTo>
                  <a:cubicBezTo>
                    <a:pt x="90869" y="381"/>
                    <a:pt x="91726" y="0"/>
                    <a:pt x="92583" y="0"/>
                  </a:cubicBezTo>
                  <a:lnTo>
                    <a:pt x="161544" y="0"/>
                  </a:lnTo>
                  <a:cubicBezTo>
                    <a:pt x="176975" y="571"/>
                    <a:pt x="185261" y="2191"/>
                    <a:pt x="190024" y="5334"/>
                  </a:cubicBezTo>
                  <a:cubicBezTo>
                    <a:pt x="195834" y="9144"/>
                    <a:pt x="197549" y="13621"/>
                    <a:pt x="198596" y="16573"/>
                  </a:cubicBezTo>
                  <a:cubicBezTo>
                    <a:pt x="206312" y="37719"/>
                    <a:pt x="216218" y="105061"/>
                    <a:pt x="216694" y="108299"/>
                  </a:cubicBezTo>
                  <a:cubicBezTo>
                    <a:pt x="217170" y="105061"/>
                    <a:pt x="227076" y="37719"/>
                    <a:pt x="234791" y="16573"/>
                  </a:cubicBezTo>
                  <a:cubicBezTo>
                    <a:pt x="235839" y="13621"/>
                    <a:pt x="237553" y="9239"/>
                    <a:pt x="243364" y="5334"/>
                  </a:cubicBezTo>
                  <a:cubicBezTo>
                    <a:pt x="248126" y="2191"/>
                    <a:pt x="256413" y="571"/>
                    <a:pt x="271844" y="0"/>
                  </a:cubicBezTo>
                  <a:lnTo>
                    <a:pt x="441008" y="0"/>
                  </a:lnTo>
                  <a:cubicBezTo>
                    <a:pt x="442722" y="0"/>
                    <a:pt x="444246" y="1429"/>
                    <a:pt x="444246" y="3239"/>
                  </a:cubicBezTo>
                  <a:cubicBezTo>
                    <a:pt x="444246" y="4381"/>
                    <a:pt x="443675" y="5334"/>
                    <a:pt x="442817" y="5906"/>
                  </a:cubicBezTo>
                  <a:lnTo>
                    <a:pt x="281559" y="125254"/>
                  </a:lnTo>
                  <a:cubicBezTo>
                    <a:pt x="280988" y="125635"/>
                    <a:pt x="280321" y="125920"/>
                    <a:pt x="279654" y="125920"/>
                  </a:cubicBezTo>
                  <a:lnTo>
                    <a:pt x="110490" y="125920"/>
                  </a:lnTo>
                  <a:close/>
                </a:path>
              </a:pathLst>
            </a:custGeom>
            <a:solidFill>
              <a:schemeClr val="accent1"/>
            </a:solidFill>
            <a:ln w="9525" cap="flat">
              <a:noFill/>
              <a:prstDash val="solid"/>
              <a:miter/>
            </a:ln>
          </p:spPr>
          <p:txBody>
            <a:bodyPr rtlCol="0" anchor="ctr"/>
            <a:lstStyle/>
            <a:p>
              <a:endParaRPr lang="de-DE"/>
            </a:p>
          </p:txBody>
        </p:sp>
        <p:sp>
          <p:nvSpPr>
            <p:cNvPr id="347" name="Freihandform: Form 346">
              <a:extLst>
                <a:ext uri="{FF2B5EF4-FFF2-40B4-BE49-F238E27FC236}">
                  <a16:creationId xmlns:a16="http://schemas.microsoft.com/office/drawing/2014/main" id="{95FF21E6-BBEE-676D-1B9F-0F67391CB60B}"/>
                </a:ext>
              </a:extLst>
            </p:cNvPr>
            <p:cNvSpPr/>
            <p:nvPr/>
          </p:nvSpPr>
          <p:spPr>
            <a:xfrm>
              <a:off x="9423717" y="783239"/>
              <a:ext cx="444627" cy="125825"/>
            </a:xfrm>
            <a:custGeom>
              <a:avLst/>
              <a:gdLst>
                <a:gd name="connsiteX0" fmla="*/ 441389 w 444627"/>
                <a:gd name="connsiteY0" fmla="*/ 53531 h 125825"/>
                <a:gd name="connsiteX1" fmla="*/ 444627 w 444627"/>
                <a:gd name="connsiteY1" fmla="*/ 56769 h 125825"/>
                <a:gd name="connsiteX2" fmla="*/ 443294 w 444627"/>
                <a:gd name="connsiteY2" fmla="*/ 59341 h 125825"/>
                <a:gd name="connsiteX3" fmla="*/ 353759 w 444627"/>
                <a:gd name="connsiteY3" fmla="*/ 125254 h 125825"/>
                <a:gd name="connsiteX4" fmla="*/ 351949 w 444627"/>
                <a:gd name="connsiteY4" fmla="*/ 125825 h 125825"/>
                <a:gd name="connsiteX5" fmla="*/ 282988 w 444627"/>
                <a:gd name="connsiteY5" fmla="*/ 125825 h 125825"/>
                <a:gd name="connsiteX6" fmla="*/ 254508 w 444627"/>
                <a:gd name="connsiteY6" fmla="*/ 120491 h 125825"/>
                <a:gd name="connsiteX7" fmla="*/ 245936 w 444627"/>
                <a:gd name="connsiteY7" fmla="*/ 109252 h 125825"/>
                <a:gd name="connsiteX8" fmla="*/ 227838 w 444627"/>
                <a:gd name="connsiteY8" fmla="*/ 17526 h 125825"/>
                <a:gd name="connsiteX9" fmla="*/ 209741 w 444627"/>
                <a:gd name="connsiteY9" fmla="*/ 109252 h 125825"/>
                <a:gd name="connsiteX10" fmla="*/ 201168 w 444627"/>
                <a:gd name="connsiteY10" fmla="*/ 120491 h 125825"/>
                <a:gd name="connsiteX11" fmla="*/ 172688 w 444627"/>
                <a:gd name="connsiteY11" fmla="*/ 125825 h 125825"/>
                <a:gd name="connsiteX12" fmla="*/ 3239 w 444627"/>
                <a:gd name="connsiteY12" fmla="*/ 125825 h 125825"/>
                <a:gd name="connsiteX13" fmla="*/ 0 w 444627"/>
                <a:gd name="connsiteY13" fmla="*/ 122587 h 125825"/>
                <a:gd name="connsiteX14" fmla="*/ 1143 w 444627"/>
                <a:gd name="connsiteY14" fmla="*/ 120206 h 125825"/>
                <a:gd name="connsiteX15" fmla="*/ 6286 w 444627"/>
                <a:gd name="connsiteY15" fmla="*/ 116396 h 125825"/>
                <a:gd name="connsiteX16" fmla="*/ 162782 w 444627"/>
                <a:gd name="connsiteY16" fmla="*/ 667 h 125825"/>
                <a:gd name="connsiteX17" fmla="*/ 164783 w 444627"/>
                <a:gd name="connsiteY17" fmla="*/ 0 h 125825"/>
                <a:gd name="connsiteX18" fmla="*/ 333947 w 444627"/>
                <a:gd name="connsiteY18" fmla="*/ 0 h 125825"/>
                <a:gd name="connsiteX19" fmla="*/ 337185 w 444627"/>
                <a:gd name="connsiteY19" fmla="*/ 3239 h 125825"/>
                <a:gd name="connsiteX20" fmla="*/ 335851 w 444627"/>
                <a:gd name="connsiteY20" fmla="*/ 5810 h 125825"/>
                <a:gd name="connsiteX21" fmla="*/ 271082 w 444627"/>
                <a:gd name="connsiteY21" fmla="*/ 53531 h 125825"/>
                <a:gd name="connsiteX22" fmla="*/ 441389 w 444627"/>
                <a:gd name="connsiteY22" fmla="*/ 53531 h 1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627" h="125825">
                  <a:moveTo>
                    <a:pt x="441389" y="53531"/>
                  </a:moveTo>
                  <a:cubicBezTo>
                    <a:pt x="443198" y="53531"/>
                    <a:pt x="444627" y="54959"/>
                    <a:pt x="444627" y="56769"/>
                  </a:cubicBezTo>
                  <a:cubicBezTo>
                    <a:pt x="444627" y="57817"/>
                    <a:pt x="444056" y="58769"/>
                    <a:pt x="443294" y="59341"/>
                  </a:cubicBezTo>
                  <a:lnTo>
                    <a:pt x="353759" y="125254"/>
                  </a:lnTo>
                  <a:cubicBezTo>
                    <a:pt x="353282" y="125635"/>
                    <a:pt x="352616" y="125825"/>
                    <a:pt x="351949" y="125825"/>
                  </a:cubicBezTo>
                  <a:lnTo>
                    <a:pt x="282988" y="125825"/>
                  </a:lnTo>
                  <a:cubicBezTo>
                    <a:pt x="267462" y="125254"/>
                    <a:pt x="259271" y="123634"/>
                    <a:pt x="254508" y="120491"/>
                  </a:cubicBezTo>
                  <a:cubicBezTo>
                    <a:pt x="248698" y="116681"/>
                    <a:pt x="246983" y="112205"/>
                    <a:pt x="245936" y="109252"/>
                  </a:cubicBezTo>
                  <a:cubicBezTo>
                    <a:pt x="238220" y="88106"/>
                    <a:pt x="228314" y="20765"/>
                    <a:pt x="227838" y="17526"/>
                  </a:cubicBezTo>
                  <a:cubicBezTo>
                    <a:pt x="227362" y="20765"/>
                    <a:pt x="217456" y="88106"/>
                    <a:pt x="209741" y="109252"/>
                  </a:cubicBezTo>
                  <a:cubicBezTo>
                    <a:pt x="208693" y="112205"/>
                    <a:pt x="206978" y="116586"/>
                    <a:pt x="201168" y="120491"/>
                  </a:cubicBezTo>
                  <a:cubicBezTo>
                    <a:pt x="196405" y="123634"/>
                    <a:pt x="188119" y="125349"/>
                    <a:pt x="172688" y="125825"/>
                  </a:cubicBezTo>
                  <a:lnTo>
                    <a:pt x="3239" y="125825"/>
                  </a:lnTo>
                  <a:cubicBezTo>
                    <a:pt x="1524" y="125825"/>
                    <a:pt x="0" y="124397"/>
                    <a:pt x="0" y="122587"/>
                  </a:cubicBezTo>
                  <a:cubicBezTo>
                    <a:pt x="0" y="121634"/>
                    <a:pt x="381" y="120777"/>
                    <a:pt x="1143" y="120206"/>
                  </a:cubicBezTo>
                  <a:lnTo>
                    <a:pt x="6286" y="116396"/>
                  </a:lnTo>
                  <a:lnTo>
                    <a:pt x="162782" y="667"/>
                  </a:lnTo>
                  <a:cubicBezTo>
                    <a:pt x="163354" y="286"/>
                    <a:pt x="164021" y="0"/>
                    <a:pt x="164783" y="0"/>
                  </a:cubicBezTo>
                  <a:lnTo>
                    <a:pt x="333947" y="0"/>
                  </a:lnTo>
                  <a:cubicBezTo>
                    <a:pt x="335756" y="0"/>
                    <a:pt x="337185" y="1429"/>
                    <a:pt x="337185" y="3239"/>
                  </a:cubicBezTo>
                  <a:cubicBezTo>
                    <a:pt x="337185" y="4286"/>
                    <a:pt x="336709" y="5239"/>
                    <a:pt x="335851" y="5810"/>
                  </a:cubicBezTo>
                  <a:lnTo>
                    <a:pt x="271082" y="53531"/>
                  </a:lnTo>
                  <a:lnTo>
                    <a:pt x="441389" y="53531"/>
                  </a:lnTo>
                  <a:close/>
                </a:path>
              </a:pathLst>
            </a:custGeom>
            <a:solidFill>
              <a:schemeClr val="tx2"/>
            </a:solidFill>
            <a:ln w="9525" cap="flat">
              <a:noFill/>
              <a:prstDash val="solid"/>
              <a:miter/>
            </a:ln>
          </p:spPr>
          <p:txBody>
            <a:bodyPr rtlCol="0" anchor="ctr"/>
            <a:lstStyle/>
            <a:p>
              <a:endParaRPr lang="de-DE"/>
            </a:p>
          </p:txBody>
        </p:sp>
        <p:sp>
          <p:nvSpPr>
            <p:cNvPr id="348" name="Freihandform: Form 347">
              <a:extLst>
                <a:ext uri="{FF2B5EF4-FFF2-40B4-BE49-F238E27FC236}">
                  <a16:creationId xmlns:a16="http://schemas.microsoft.com/office/drawing/2014/main" id="{569E18B9-2916-0290-FB06-18557364E80E}"/>
                </a:ext>
              </a:extLst>
            </p:cNvPr>
            <p:cNvSpPr/>
            <p:nvPr/>
          </p:nvSpPr>
          <p:spPr>
            <a:xfrm>
              <a:off x="10462418" y="832388"/>
              <a:ext cx="154209" cy="176593"/>
            </a:xfrm>
            <a:custGeom>
              <a:avLst/>
              <a:gdLst>
                <a:gd name="connsiteX0" fmla="*/ 104203 w 154209"/>
                <a:gd name="connsiteY0" fmla="*/ 4382 h 176593"/>
                <a:gd name="connsiteX1" fmla="*/ 104203 w 154209"/>
                <a:gd name="connsiteY1" fmla="*/ 80867 h 176593"/>
                <a:gd name="connsiteX2" fmla="*/ 103156 w 154209"/>
                <a:gd name="connsiteY2" fmla="*/ 80867 h 176593"/>
                <a:gd name="connsiteX3" fmla="*/ 8382 w 154209"/>
                <a:gd name="connsiteY3" fmla="*/ 0 h 176593"/>
                <a:gd name="connsiteX4" fmla="*/ 0 w 154209"/>
                <a:gd name="connsiteY4" fmla="*/ 0 h 176593"/>
                <a:gd name="connsiteX5" fmla="*/ 0 w 154209"/>
                <a:gd name="connsiteY5" fmla="*/ 172688 h 176593"/>
                <a:gd name="connsiteX6" fmla="*/ 50006 w 154209"/>
                <a:gd name="connsiteY6" fmla="*/ 172688 h 176593"/>
                <a:gd name="connsiteX7" fmla="*/ 50006 w 154209"/>
                <a:gd name="connsiteY7" fmla="*/ 95726 h 176593"/>
                <a:gd name="connsiteX8" fmla="*/ 51054 w 154209"/>
                <a:gd name="connsiteY8" fmla="*/ 95726 h 176593"/>
                <a:gd name="connsiteX9" fmla="*/ 145828 w 154209"/>
                <a:gd name="connsiteY9" fmla="*/ 176594 h 176593"/>
                <a:gd name="connsiteX10" fmla="*/ 154210 w 154209"/>
                <a:gd name="connsiteY10" fmla="*/ 176594 h 176593"/>
                <a:gd name="connsiteX11" fmla="*/ 154210 w 154209"/>
                <a:gd name="connsiteY11" fmla="*/ 4382 h 17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09" h="176593">
                  <a:moveTo>
                    <a:pt x="104203" y="4382"/>
                  </a:moveTo>
                  <a:lnTo>
                    <a:pt x="104203" y="80867"/>
                  </a:lnTo>
                  <a:lnTo>
                    <a:pt x="103156" y="80867"/>
                  </a:lnTo>
                  <a:lnTo>
                    <a:pt x="8382" y="0"/>
                  </a:lnTo>
                  <a:lnTo>
                    <a:pt x="0" y="0"/>
                  </a:lnTo>
                  <a:lnTo>
                    <a:pt x="0" y="172688"/>
                  </a:lnTo>
                  <a:lnTo>
                    <a:pt x="50006" y="172688"/>
                  </a:lnTo>
                  <a:lnTo>
                    <a:pt x="50006" y="95726"/>
                  </a:lnTo>
                  <a:lnTo>
                    <a:pt x="51054" y="95726"/>
                  </a:lnTo>
                  <a:lnTo>
                    <a:pt x="145828" y="176594"/>
                  </a:lnTo>
                  <a:lnTo>
                    <a:pt x="154210" y="176594"/>
                  </a:lnTo>
                  <a:lnTo>
                    <a:pt x="154210" y="4382"/>
                  </a:lnTo>
                  <a:close/>
                </a:path>
              </a:pathLst>
            </a:custGeom>
            <a:solidFill>
              <a:schemeClr val="tx2"/>
            </a:solidFill>
            <a:ln w="9525" cap="flat">
              <a:noFill/>
              <a:prstDash val="solid"/>
              <a:miter/>
            </a:ln>
          </p:spPr>
          <p:txBody>
            <a:bodyPr rtlCol="0" anchor="ctr"/>
            <a:lstStyle/>
            <a:p>
              <a:endParaRPr lang="de-DE"/>
            </a:p>
          </p:txBody>
        </p:sp>
        <p:sp>
          <p:nvSpPr>
            <p:cNvPr id="349" name="Freihandform: Form 348">
              <a:extLst>
                <a:ext uri="{FF2B5EF4-FFF2-40B4-BE49-F238E27FC236}">
                  <a16:creationId xmlns:a16="http://schemas.microsoft.com/office/drawing/2014/main" id="{A2AB6EAB-6F77-C412-253D-7DC52A353C36}"/>
                </a:ext>
              </a:extLst>
            </p:cNvPr>
            <p:cNvSpPr/>
            <p:nvPr/>
          </p:nvSpPr>
          <p:spPr>
            <a:xfrm>
              <a:off x="11228705" y="832388"/>
              <a:ext cx="154304" cy="176498"/>
            </a:xfrm>
            <a:custGeom>
              <a:avLst/>
              <a:gdLst>
                <a:gd name="connsiteX0" fmla="*/ 104204 w 154304"/>
                <a:gd name="connsiteY0" fmla="*/ 4382 h 176498"/>
                <a:gd name="connsiteX1" fmla="*/ 104204 w 154304"/>
                <a:gd name="connsiteY1" fmla="*/ 80867 h 176498"/>
                <a:gd name="connsiteX2" fmla="*/ 103251 w 154304"/>
                <a:gd name="connsiteY2" fmla="*/ 80867 h 176498"/>
                <a:gd name="connsiteX3" fmla="*/ 8477 w 154304"/>
                <a:gd name="connsiteY3" fmla="*/ 0 h 176498"/>
                <a:gd name="connsiteX4" fmla="*/ 0 w 154304"/>
                <a:gd name="connsiteY4" fmla="*/ 0 h 176498"/>
                <a:gd name="connsiteX5" fmla="*/ 0 w 154304"/>
                <a:gd name="connsiteY5" fmla="*/ 172688 h 176498"/>
                <a:gd name="connsiteX6" fmla="*/ 50101 w 154304"/>
                <a:gd name="connsiteY6" fmla="*/ 172688 h 176498"/>
                <a:gd name="connsiteX7" fmla="*/ 50101 w 154304"/>
                <a:gd name="connsiteY7" fmla="*/ 95726 h 176498"/>
                <a:gd name="connsiteX8" fmla="*/ 51054 w 154304"/>
                <a:gd name="connsiteY8" fmla="*/ 95726 h 176498"/>
                <a:gd name="connsiteX9" fmla="*/ 145923 w 154304"/>
                <a:gd name="connsiteY9" fmla="*/ 176498 h 176498"/>
                <a:gd name="connsiteX10" fmla="*/ 154305 w 154304"/>
                <a:gd name="connsiteY10" fmla="*/ 176498 h 176498"/>
                <a:gd name="connsiteX11" fmla="*/ 154305 w 154304"/>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4" h="176498">
                  <a:moveTo>
                    <a:pt x="104204" y="4382"/>
                  </a:moveTo>
                  <a:lnTo>
                    <a:pt x="104204" y="80867"/>
                  </a:lnTo>
                  <a:lnTo>
                    <a:pt x="103251" y="80867"/>
                  </a:lnTo>
                  <a:lnTo>
                    <a:pt x="8477" y="0"/>
                  </a:lnTo>
                  <a:lnTo>
                    <a:pt x="0" y="0"/>
                  </a:lnTo>
                  <a:lnTo>
                    <a:pt x="0" y="172688"/>
                  </a:lnTo>
                  <a:lnTo>
                    <a:pt x="50101" y="172688"/>
                  </a:lnTo>
                  <a:lnTo>
                    <a:pt x="50101" y="95726"/>
                  </a:lnTo>
                  <a:lnTo>
                    <a:pt x="51054"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sp>
          <p:nvSpPr>
            <p:cNvPr id="350" name="Freihandform: Form 349">
              <a:extLst>
                <a:ext uri="{FF2B5EF4-FFF2-40B4-BE49-F238E27FC236}">
                  <a16:creationId xmlns:a16="http://schemas.microsoft.com/office/drawing/2014/main" id="{548CD95D-7435-B85C-2E4B-DA9494768C36}"/>
                </a:ext>
              </a:extLst>
            </p:cNvPr>
            <p:cNvSpPr/>
            <p:nvPr/>
          </p:nvSpPr>
          <p:spPr>
            <a:xfrm>
              <a:off x="11641232" y="832388"/>
              <a:ext cx="154305" cy="176498"/>
            </a:xfrm>
            <a:custGeom>
              <a:avLst/>
              <a:gdLst>
                <a:gd name="connsiteX0" fmla="*/ 104299 w 154305"/>
                <a:gd name="connsiteY0" fmla="*/ 4382 h 176498"/>
                <a:gd name="connsiteX1" fmla="*/ 104299 w 154305"/>
                <a:gd name="connsiteY1" fmla="*/ 80867 h 176498"/>
                <a:gd name="connsiteX2" fmla="*/ 103251 w 154305"/>
                <a:gd name="connsiteY2" fmla="*/ 80867 h 176498"/>
                <a:gd name="connsiteX3" fmla="*/ 8477 w 154305"/>
                <a:gd name="connsiteY3" fmla="*/ 0 h 176498"/>
                <a:gd name="connsiteX4" fmla="*/ 0 w 154305"/>
                <a:gd name="connsiteY4" fmla="*/ 0 h 176498"/>
                <a:gd name="connsiteX5" fmla="*/ 0 w 154305"/>
                <a:gd name="connsiteY5" fmla="*/ 172688 h 176498"/>
                <a:gd name="connsiteX6" fmla="*/ 50101 w 154305"/>
                <a:gd name="connsiteY6" fmla="*/ 172688 h 176498"/>
                <a:gd name="connsiteX7" fmla="*/ 50101 w 154305"/>
                <a:gd name="connsiteY7" fmla="*/ 95726 h 176498"/>
                <a:gd name="connsiteX8" fmla="*/ 51149 w 154305"/>
                <a:gd name="connsiteY8" fmla="*/ 95726 h 176498"/>
                <a:gd name="connsiteX9" fmla="*/ 145923 w 154305"/>
                <a:gd name="connsiteY9" fmla="*/ 176498 h 176498"/>
                <a:gd name="connsiteX10" fmla="*/ 154305 w 154305"/>
                <a:gd name="connsiteY10" fmla="*/ 176498 h 176498"/>
                <a:gd name="connsiteX11" fmla="*/ 154305 w 154305"/>
                <a:gd name="connsiteY11" fmla="*/ 4382 h 17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305" h="176498">
                  <a:moveTo>
                    <a:pt x="104299" y="4382"/>
                  </a:moveTo>
                  <a:lnTo>
                    <a:pt x="104299" y="80867"/>
                  </a:lnTo>
                  <a:lnTo>
                    <a:pt x="103251" y="80867"/>
                  </a:lnTo>
                  <a:lnTo>
                    <a:pt x="8477" y="0"/>
                  </a:lnTo>
                  <a:lnTo>
                    <a:pt x="0" y="0"/>
                  </a:lnTo>
                  <a:lnTo>
                    <a:pt x="0" y="172688"/>
                  </a:lnTo>
                  <a:lnTo>
                    <a:pt x="50101" y="172688"/>
                  </a:lnTo>
                  <a:lnTo>
                    <a:pt x="50101" y="95726"/>
                  </a:lnTo>
                  <a:lnTo>
                    <a:pt x="51149" y="95726"/>
                  </a:lnTo>
                  <a:lnTo>
                    <a:pt x="145923" y="176498"/>
                  </a:lnTo>
                  <a:lnTo>
                    <a:pt x="154305" y="176498"/>
                  </a:lnTo>
                  <a:lnTo>
                    <a:pt x="154305" y="4382"/>
                  </a:lnTo>
                  <a:close/>
                </a:path>
              </a:pathLst>
            </a:custGeom>
            <a:solidFill>
              <a:schemeClr val="tx2"/>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24347162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bschlussfolie">
    <p:bg>
      <p:bgPr>
        <a:blipFill>
          <a:blip r:embed="rId2">
            <a:extLst>
              <a:ext uri="{96DAC541-7B7A-43D3-8B79-37D633B846F1}">
                <asvg:svgBlip xmlns:asvg="http://schemas.microsoft.com/office/drawing/2016/SVG/main" r:embed="rId3"/>
              </a:ext>
            </a:extLst>
          </a:blip>
          <a:stretch>
            <a:fillRect/>
          </a:stretch>
        </a:blipFill>
        <a:effectLst/>
      </p:bgPr>
    </p:bg>
    <p:spTree>
      <p:nvGrpSpPr>
        <p:cNvPr id="1" name=""/>
        <p:cNvGrpSpPr/>
        <p:nvPr/>
      </p:nvGrpSpPr>
      <p:grpSpPr>
        <a:xfrm>
          <a:off x="0" y="0"/>
          <a:ext cx="0" cy="0"/>
          <a:chOff x="0" y="0"/>
          <a:chExt cx="0" cy="0"/>
        </a:xfrm>
      </p:grpSpPr>
      <p:sp>
        <p:nvSpPr>
          <p:cNvPr id="2" name="Freihandform: Form 1">
            <a:extLst>
              <a:ext uri="{FF2B5EF4-FFF2-40B4-BE49-F238E27FC236}">
                <a16:creationId xmlns:a16="http://schemas.microsoft.com/office/drawing/2014/main" id="{C3B35B10-73B0-FD7C-EB46-49F787693ABE}"/>
              </a:ext>
            </a:extLst>
          </p:cNvPr>
          <p:cNvSpPr/>
          <p:nvPr/>
        </p:nvSpPr>
        <p:spPr>
          <a:xfrm>
            <a:off x="0" y="0"/>
            <a:ext cx="12192000" cy="6858000"/>
          </a:xfrm>
          <a:custGeom>
            <a:avLst/>
            <a:gdLst>
              <a:gd name="connsiteX0" fmla="*/ 227468 w 12192000"/>
              <a:gd name="connsiteY0" fmla="*/ 225425 h 6858000"/>
              <a:gd name="connsiteX1" fmla="*/ 227468 w 12192000"/>
              <a:gd name="connsiteY1" fmla="*/ 6632575 h 6858000"/>
              <a:gd name="connsiteX2" fmla="*/ 11964988 w 12192000"/>
              <a:gd name="connsiteY2" fmla="*/ 6632575 h 6858000"/>
              <a:gd name="connsiteX3" fmla="*/ 11964988 w 12192000"/>
              <a:gd name="connsiteY3" fmla="*/ 225425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27468" y="225425"/>
                </a:moveTo>
                <a:lnTo>
                  <a:pt x="227468" y="6632575"/>
                </a:lnTo>
                <a:lnTo>
                  <a:pt x="11964988" y="6632575"/>
                </a:lnTo>
                <a:lnTo>
                  <a:pt x="11964988" y="225425"/>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259" name="Textplatzhalter 13">
            <a:extLst>
              <a:ext uri="{FF2B5EF4-FFF2-40B4-BE49-F238E27FC236}">
                <a16:creationId xmlns:a16="http://schemas.microsoft.com/office/drawing/2014/main" id="{BA9B978D-7B54-F924-5655-686CB4E3628F}"/>
              </a:ext>
            </a:extLst>
          </p:cNvPr>
          <p:cNvSpPr>
            <a:spLocks noGrp="1"/>
          </p:cNvSpPr>
          <p:nvPr>
            <p:ph type="body" sz="quarter" idx="28" hasCustomPrompt="1"/>
          </p:nvPr>
        </p:nvSpPr>
        <p:spPr>
          <a:xfrm>
            <a:off x="-1751701" y="-255828"/>
            <a:ext cx="8176544" cy="5019417"/>
          </a:xfrm>
          <a:blipFill>
            <a:blip r:embed="rId4">
              <a:extLst>
                <a:ext uri="{96DAC541-7B7A-43D3-8B79-37D633B846F1}">
                  <asvg:svgBlip xmlns:asvg="http://schemas.microsoft.com/office/drawing/2016/SVG/main" r:embed="rId5"/>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12" name="Textplatzhalter 10">
            <a:extLst>
              <a:ext uri="{FF2B5EF4-FFF2-40B4-BE49-F238E27FC236}">
                <a16:creationId xmlns:a16="http://schemas.microsoft.com/office/drawing/2014/main" id="{CF1F0861-5CA7-FB64-B60A-0C445971B64E}"/>
              </a:ext>
            </a:extLst>
          </p:cNvPr>
          <p:cNvSpPr>
            <a:spLocks noGrp="1"/>
          </p:cNvSpPr>
          <p:nvPr>
            <p:ph type="body" sz="quarter" idx="10" hasCustomPrompt="1"/>
          </p:nvPr>
        </p:nvSpPr>
        <p:spPr>
          <a:xfrm>
            <a:off x="227014" y="6684168"/>
            <a:ext cx="122238" cy="122238"/>
          </a:xfrm>
          <a:prstGeom prst="ellipse">
            <a:avLst/>
          </a:prstGeom>
          <a:solidFill>
            <a:schemeClr val="tx2"/>
          </a:solidFill>
        </p:spPr>
        <p:txBody>
          <a:bodyPr>
            <a:noAutofit/>
          </a:bodyPr>
          <a:lstStyle>
            <a:lvl1pPr marL="0" indent="0">
              <a:buNone/>
              <a:defRPr sz="500">
                <a:solidFill>
                  <a:schemeClr val="tx1">
                    <a:alpha val="0"/>
                  </a:schemeClr>
                </a:solidFill>
              </a:defRPr>
            </a:lvl1pPr>
          </a:lstStyle>
          <a:p>
            <a:pPr lvl="0"/>
            <a:r>
              <a:rPr lang="de-DE" dirty="0"/>
              <a:t>.</a:t>
            </a:r>
          </a:p>
        </p:txBody>
      </p:sp>
      <p:sp>
        <p:nvSpPr>
          <p:cNvPr id="15" name="Textplatzhalter 13">
            <a:extLst>
              <a:ext uri="{FF2B5EF4-FFF2-40B4-BE49-F238E27FC236}">
                <a16:creationId xmlns:a16="http://schemas.microsoft.com/office/drawing/2014/main" id="{8B1E7926-39D6-6421-8C10-19A8A8E7717E}"/>
              </a:ext>
            </a:extLst>
          </p:cNvPr>
          <p:cNvSpPr>
            <a:spLocks noGrp="1"/>
          </p:cNvSpPr>
          <p:nvPr>
            <p:ph type="body" sz="quarter" idx="11" hasCustomPrompt="1"/>
          </p:nvPr>
        </p:nvSpPr>
        <p:spPr>
          <a:xfrm>
            <a:off x="406400" y="6632575"/>
            <a:ext cx="2654300" cy="225425"/>
          </a:xfrm>
        </p:spPr>
        <p:txBody>
          <a:bodyPr wrap="none" lIns="0" rIns="0"/>
          <a:lstStyle>
            <a:lvl1pPr marL="0" indent="0">
              <a:buNone/>
              <a:defRPr lang="de-DE" sz="800" kern="1200" cap="all" smtClean="0">
                <a:solidFill>
                  <a:schemeClr val="tx1"/>
                </a:solidFill>
                <a:latin typeface="+mn-lt"/>
                <a:ea typeface="+mn-ea"/>
                <a:cs typeface="+mn-cs"/>
              </a:defRPr>
            </a:lvl1pPr>
          </a:lstStyle>
          <a:p>
            <a:pPr lvl="0"/>
            <a:r>
              <a:rPr lang="de-DE" dirty="0"/>
              <a:t>TLP + Farbe nennen und im Symbol anpassen</a:t>
            </a:r>
          </a:p>
        </p:txBody>
      </p:sp>
      <p:sp>
        <p:nvSpPr>
          <p:cNvPr id="257" name="Textplatzhalter 256">
            <a:extLst>
              <a:ext uri="{FF2B5EF4-FFF2-40B4-BE49-F238E27FC236}">
                <a16:creationId xmlns:a16="http://schemas.microsoft.com/office/drawing/2014/main" id="{3DBF4B89-AE1D-0227-0569-1D2061EBFB2F}"/>
              </a:ext>
            </a:extLst>
          </p:cNvPr>
          <p:cNvSpPr>
            <a:spLocks noGrp="1"/>
          </p:cNvSpPr>
          <p:nvPr>
            <p:ph type="body" sz="quarter" idx="15" hasCustomPrompt="1"/>
          </p:nvPr>
        </p:nvSpPr>
        <p:spPr>
          <a:xfrm>
            <a:off x="3060701" y="6632575"/>
            <a:ext cx="8904288" cy="225425"/>
          </a:xfrm>
        </p:spPr>
        <p:txBody>
          <a:bodyPr rIns="0">
            <a:noAutofit/>
          </a:bodyPr>
          <a:lstStyle>
            <a:lvl1pPr marL="0" indent="0" algn="r">
              <a:buNone/>
              <a:defRPr sz="800"/>
            </a:lvl1pPr>
            <a:lvl2pPr marL="216000" indent="0" algn="r">
              <a:buNone/>
              <a:defRPr sz="800"/>
            </a:lvl2pPr>
            <a:lvl3pPr marL="432000" indent="0" algn="r">
              <a:buNone/>
              <a:defRPr sz="800"/>
            </a:lvl3pPr>
            <a:lvl4pPr marL="648000" indent="0" algn="r">
              <a:buNone/>
              <a:defRPr sz="800"/>
            </a:lvl4pPr>
            <a:lvl5pPr marL="864000" indent="0" algn="r">
              <a:buNone/>
              <a:defRPr sz="800"/>
            </a:lvl5pPr>
          </a:lstStyle>
          <a:p>
            <a:pPr lvl="0"/>
            <a:r>
              <a:rPr lang="de-DE" dirty="0"/>
              <a:t>Erstellt von Vorname Nachname | Datum: TT.MM.JJJJ | Geprüft von Vorname Nachname</a:t>
            </a:r>
          </a:p>
        </p:txBody>
      </p:sp>
      <p:pic>
        <p:nvPicPr>
          <p:cNvPr id="10" name="Grafik 9">
            <a:extLst>
              <a:ext uri="{FF2B5EF4-FFF2-40B4-BE49-F238E27FC236}">
                <a16:creationId xmlns:a16="http://schemas.microsoft.com/office/drawing/2014/main" id="{12513398-1BFA-99BF-AB38-C11A85F21C83}"/>
              </a:ext>
            </a:extLst>
          </p:cNvPr>
          <p:cNvPicPr>
            <a:picLocks noChangeAspect="1"/>
          </p:cNvPicPr>
          <p:nvPr/>
        </p:nvPicPr>
        <p:blipFill>
          <a:blip r:embed="rId6">
            <a:lum bright="100000"/>
            <a:extLst>
              <a:ext uri="{96DAC541-7B7A-43D3-8B79-37D633B846F1}">
                <asvg:svgBlip xmlns:asvg="http://schemas.microsoft.com/office/drawing/2016/SVG/main" r:embed="rId7"/>
              </a:ext>
            </a:extLst>
          </a:blip>
          <a:stretch>
            <a:fillRect/>
          </a:stretch>
        </p:blipFill>
        <p:spPr>
          <a:xfrm>
            <a:off x="373295" y="5888103"/>
            <a:ext cx="6091005" cy="600009"/>
          </a:xfrm>
          <a:prstGeom prst="rect">
            <a:avLst/>
          </a:prstGeom>
        </p:spPr>
      </p:pic>
      <p:grpSp>
        <p:nvGrpSpPr>
          <p:cNvPr id="16" name="Gruppieren 15">
            <a:extLst>
              <a:ext uri="{FF2B5EF4-FFF2-40B4-BE49-F238E27FC236}">
                <a16:creationId xmlns:a16="http://schemas.microsoft.com/office/drawing/2014/main" id="{562295C9-7CCD-7A1F-6AF0-B3B88479CCD0}"/>
              </a:ext>
            </a:extLst>
          </p:cNvPr>
          <p:cNvGrpSpPr/>
          <p:nvPr userDrawn="1"/>
        </p:nvGrpSpPr>
        <p:grpSpPr>
          <a:xfrm>
            <a:off x="12223749" y="1"/>
            <a:ext cx="3606801" cy="1777999"/>
            <a:chOff x="12318999" y="1"/>
            <a:chExt cx="3606801" cy="1777999"/>
          </a:xfrm>
        </p:grpSpPr>
        <p:sp>
          <p:nvSpPr>
            <p:cNvPr id="6" name="Rechteck 5">
              <a:extLst>
                <a:ext uri="{FF2B5EF4-FFF2-40B4-BE49-F238E27FC236}">
                  <a16:creationId xmlns:a16="http://schemas.microsoft.com/office/drawing/2014/main" id="{C9C42D8E-94A3-8CB1-0349-EB0AB4250DF7}"/>
                </a:ext>
              </a:extLst>
            </p:cNvPr>
            <p:cNvSpPr/>
            <p:nvPr/>
          </p:nvSpPr>
          <p:spPr>
            <a:xfrm>
              <a:off x="12318999" y="1"/>
              <a:ext cx="3606801" cy="177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b"/>
            <a:lstStyle/>
            <a:p>
              <a:pPr algn="l"/>
              <a:r>
                <a:rPr lang="de-DE" sz="1400" b="1" dirty="0"/>
                <a:t>Hintergrundbild über die Funktion ‚Hintergrund formatieren‘ &gt; ‚Bild- </a:t>
              </a:r>
              <a:br>
                <a:rPr lang="de-DE" sz="1400" b="1" dirty="0"/>
              </a:br>
              <a:r>
                <a:rPr lang="de-DE" sz="1400" b="1" dirty="0"/>
                <a:t>oder Texturfüllung‘ &gt; ‚Einfügen‘ ändern</a:t>
              </a:r>
              <a:br>
                <a:rPr lang="de-DE" sz="1400" dirty="0"/>
              </a:br>
              <a:r>
                <a:rPr lang="de-DE" sz="1400" dirty="0"/>
                <a:t>(Rechtsklick in grauen Bereich außerhalb </a:t>
              </a:r>
              <a:br>
                <a:rPr lang="de-DE" sz="1400" dirty="0"/>
              </a:br>
              <a:r>
                <a:rPr lang="de-DE" sz="1400" dirty="0"/>
                <a:t>der Präsentationsfolie)</a:t>
              </a:r>
            </a:p>
          </p:txBody>
        </p:sp>
        <p:pic>
          <p:nvPicPr>
            <p:cNvPr id="4" name="Grafik 3" descr="Warnung Silhouette">
              <a:extLst>
                <a:ext uri="{FF2B5EF4-FFF2-40B4-BE49-F238E27FC236}">
                  <a16:creationId xmlns:a16="http://schemas.microsoft.com/office/drawing/2014/main" id="{2385680E-D591-3C2E-164E-FC34C869C0C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407423" y="50164"/>
              <a:ext cx="477997" cy="477997"/>
            </a:xfrm>
            <a:prstGeom prst="rect">
              <a:avLst/>
            </a:prstGeom>
          </p:spPr>
        </p:pic>
        <p:sp>
          <p:nvSpPr>
            <p:cNvPr id="7" name="Rechteck 6">
              <a:extLst>
                <a:ext uri="{FF2B5EF4-FFF2-40B4-BE49-F238E27FC236}">
                  <a16:creationId xmlns:a16="http://schemas.microsoft.com/office/drawing/2014/main" id="{E0C30997-A64A-B1C3-51B6-C32D1BA807B1}"/>
                </a:ext>
              </a:extLst>
            </p:cNvPr>
            <p:cNvSpPr/>
            <p:nvPr userDrawn="1"/>
          </p:nvSpPr>
          <p:spPr>
            <a:xfrm>
              <a:off x="12318999" y="1"/>
              <a:ext cx="3606801" cy="177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b"/>
            <a:lstStyle/>
            <a:p>
              <a:pPr algn="l"/>
              <a:r>
                <a:rPr lang="de-DE" sz="1400" b="1" dirty="0"/>
                <a:t>Hintergrundbild über die Funktion ‚Hintergrund formatieren‘ &gt; ‚Bild- </a:t>
              </a:r>
              <a:br>
                <a:rPr lang="de-DE" sz="1400" b="1" dirty="0"/>
              </a:br>
              <a:r>
                <a:rPr lang="de-DE" sz="1400" b="1" dirty="0"/>
                <a:t>oder Texturfüllung‘ &gt; ‚Einfügen‘ ändern</a:t>
              </a:r>
              <a:br>
                <a:rPr lang="de-DE" sz="1400" dirty="0"/>
              </a:br>
              <a:r>
                <a:rPr lang="de-DE" sz="1400" dirty="0"/>
                <a:t>(Rechtsklick in grauen Bereich außerhalb </a:t>
              </a:r>
              <a:br>
                <a:rPr lang="de-DE" sz="1400" dirty="0"/>
              </a:br>
              <a:r>
                <a:rPr lang="de-DE" sz="1400" dirty="0"/>
                <a:t>der Präsentationsfolie)</a:t>
              </a:r>
            </a:p>
          </p:txBody>
        </p:sp>
        <p:pic>
          <p:nvPicPr>
            <p:cNvPr id="8" name="Grafik 7" descr="Warnung Silhouette">
              <a:extLst>
                <a:ext uri="{FF2B5EF4-FFF2-40B4-BE49-F238E27FC236}">
                  <a16:creationId xmlns:a16="http://schemas.microsoft.com/office/drawing/2014/main" id="{B0055331-B309-E5A6-A597-488B4B5BDAEA}"/>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2407423" y="50164"/>
              <a:ext cx="477997" cy="477997"/>
            </a:xfrm>
            <a:prstGeom prst="rect">
              <a:avLst/>
            </a:prstGeom>
          </p:spPr>
        </p:pic>
      </p:grpSp>
      <p:pic>
        <p:nvPicPr>
          <p:cNvPr id="9" name="Grafik 8">
            <a:extLst>
              <a:ext uri="{FF2B5EF4-FFF2-40B4-BE49-F238E27FC236}">
                <a16:creationId xmlns:a16="http://schemas.microsoft.com/office/drawing/2014/main" id="{E77ED226-93ED-F0C5-9ECC-C1A0D518C1F1}"/>
              </a:ext>
            </a:extLst>
          </p:cNvPr>
          <p:cNvPicPr>
            <a:picLocks noChangeAspect="1"/>
          </p:cNvPicPr>
          <p:nvPr userDrawn="1"/>
        </p:nvPicPr>
        <p:blipFill>
          <a:blip r:embed="rId6">
            <a:lum bright="100000"/>
            <a:extLst>
              <a:ext uri="{96DAC541-7B7A-43D3-8B79-37D633B846F1}">
                <asvg:svgBlip xmlns:asvg="http://schemas.microsoft.com/office/drawing/2016/SVG/main" r:embed="rId7"/>
              </a:ext>
            </a:extLst>
          </a:blip>
          <a:stretch>
            <a:fillRect/>
          </a:stretch>
        </p:blipFill>
        <p:spPr>
          <a:xfrm>
            <a:off x="373295" y="5888103"/>
            <a:ext cx="6091005" cy="600009"/>
          </a:xfrm>
          <a:prstGeom prst="rect">
            <a:avLst/>
          </a:prstGeom>
        </p:spPr>
      </p:pic>
      <p:sp>
        <p:nvSpPr>
          <p:cNvPr id="23" name="Textplatzhalter 22">
            <a:extLst>
              <a:ext uri="{FF2B5EF4-FFF2-40B4-BE49-F238E27FC236}">
                <a16:creationId xmlns:a16="http://schemas.microsoft.com/office/drawing/2014/main" id="{02979AF0-C6DE-C4D9-F7FA-F0BC3F9F51DB}"/>
              </a:ext>
            </a:extLst>
          </p:cNvPr>
          <p:cNvSpPr>
            <a:spLocks noGrp="1"/>
          </p:cNvSpPr>
          <p:nvPr>
            <p:ph type="body" sz="quarter" idx="40" hasCustomPrompt="1"/>
          </p:nvPr>
        </p:nvSpPr>
        <p:spPr>
          <a:xfrm>
            <a:off x="4442732" y="0"/>
            <a:ext cx="7749268" cy="3139227"/>
          </a:xfrm>
          <a:custGeom>
            <a:avLst/>
            <a:gdLst>
              <a:gd name="connsiteX0" fmla="*/ 4825856 w 7749268"/>
              <a:gd name="connsiteY0" fmla="*/ 666749 h 3139227"/>
              <a:gd name="connsiteX1" fmla="*/ 4825856 w 7749268"/>
              <a:gd name="connsiteY1" fmla="*/ 1361549 h 3139227"/>
              <a:gd name="connsiteX2" fmla="*/ 7522256 w 7749268"/>
              <a:gd name="connsiteY2" fmla="*/ 1361549 h 3139227"/>
              <a:gd name="connsiteX3" fmla="*/ 7522256 w 7749268"/>
              <a:gd name="connsiteY3" fmla="*/ 1171574 h 3139227"/>
              <a:gd name="connsiteX4" fmla="*/ 7522256 w 7749268"/>
              <a:gd name="connsiteY4" fmla="*/ 666749 h 3139227"/>
              <a:gd name="connsiteX5" fmla="*/ 4826681 w 7749268"/>
              <a:gd name="connsiteY5" fmla="*/ 666749 h 3139227"/>
              <a:gd name="connsiteX6" fmla="*/ 0 w 7749268"/>
              <a:gd name="connsiteY6" fmla="*/ 0 h 3139227"/>
              <a:gd name="connsiteX7" fmla="*/ 7749268 w 7749268"/>
              <a:gd name="connsiteY7" fmla="*/ 0 h 3139227"/>
              <a:gd name="connsiteX8" fmla="*/ 7749268 w 7749268"/>
              <a:gd name="connsiteY8" fmla="*/ 3139227 h 3139227"/>
              <a:gd name="connsiteX9" fmla="*/ 0 w 7749268"/>
              <a:gd name="connsiteY9" fmla="*/ 3139227 h 3139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9268" h="3139227">
                <a:moveTo>
                  <a:pt x="4825856" y="666749"/>
                </a:moveTo>
                <a:lnTo>
                  <a:pt x="4825856" y="1361549"/>
                </a:lnTo>
                <a:lnTo>
                  <a:pt x="7522256" y="1361549"/>
                </a:lnTo>
                <a:lnTo>
                  <a:pt x="7522256" y="1171574"/>
                </a:lnTo>
                <a:lnTo>
                  <a:pt x="7522256" y="666749"/>
                </a:lnTo>
                <a:lnTo>
                  <a:pt x="4826681" y="666749"/>
                </a:lnTo>
                <a:close/>
                <a:moveTo>
                  <a:pt x="0" y="0"/>
                </a:moveTo>
                <a:lnTo>
                  <a:pt x="7749268" y="0"/>
                </a:lnTo>
                <a:lnTo>
                  <a:pt x="7749268" y="3139227"/>
                </a:lnTo>
                <a:lnTo>
                  <a:pt x="0" y="3139227"/>
                </a:lnTo>
                <a:close/>
              </a:path>
            </a:pathLst>
          </a:custGeom>
          <a:blipFill>
            <a:blip r:embed="rId10">
              <a:alphaModFix amt="50000"/>
              <a:extLst>
                <a:ext uri="{96DAC541-7B7A-43D3-8B79-37D633B846F1}">
                  <asvg:svgBlip xmlns:asvg="http://schemas.microsoft.com/office/drawing/2016/SVG/main" r:embed="rId11"/>
                </a:ext>
              </a:extLst>
            </a:blip>
            <a:stretch>
              <a:fillRect/>
            </a:stretch>
          </a:blipFill>
          <a:ln>
            <a:solidFill>
              <a:schemeClr val="bg1">
                <a:alpha val="0"/>
              </a:schemeClr>
            </a:solidFill>
          </a:ln>
        </p:spPr>
        <p:txBody>
          <a:bodyPr wrap="square" anchor="ctr">
            <a:noAutofit/>
          </a:bodyPr>
          <a:lstStyle>
            <a:lvl1pPr marL="0" indent="0" algn="ctr">
              <a:buNone/>
              <a:defRPr>
                <a:solidFill>
                  <a:schemeClr val="tx1">
                    <a:alpha val="0"/>
                  </a:schemeClr>
                </a:solidFill>
              </a:defRPr>
            </a:lvl1pPr>
          </a:lstStyle>
          <a:p>
            <a:pPr lvl="0"/>
            <a:r>
              <a:rPr lang="de-DE" dirty="0"/>
              <a:t>.</a:t>
            </a:r>
          </a:p>
        </p:txBody>
      </p:sp>
      <p:sp>
        <p:nvSpPr>
          <p:cNvPr id="25" name="Textplatzhalter 37">
            <a:extLst>
              <a:ext uri="{FF2B5EF4-FFF2-40B4-BE49-F238E27FC236}">
                <a16:creationId xmlns:a16="http://schemas.microsoft.com/office/drawing/2014/main" id="{93D68993-442D-4CE4-2C04-555BAC395B2F}"/>
              </a:ext>
            </a:extLst>
          </p:cNvPr>
          <p:cNvSpPr>
            <a:spLocks noGrp="1"/>
          </p:cNvSpPr>
          <p:nvPr>
            <p:ph type="body" sz="quarter" idx="41" hasCustomPrompt="1"/>
          </p:nvPr>
        </p:nvSpPr>
        <p:spPr>
          <a:xfrm>
            <a:off x="4700311" y="3734874"/>
            <a:ext cx="7491689" cy="3123128"/>
          </a:xfrm>
          <a:blipFill>
            <a:blip r:embed="rId12">
              <a:alphaModFix amt="50000"/>
              <a:extLst>
                <a:ext uri="{96DAC541-7B7A-43D3-8B79-37D633B846F1}">
                  <asvg:svgBlip xmlns:asvg="http://schemas.microsoft.com/office/drawing/2016/SVG/main" r:embed="rId13"/>
                </a:ext>
              </a:extLst>
            </a:blip>
            <a:stretch>
              <a:fillRect/>
            </a:stretch>
          </a:blipFill>
          <a:ln>
            <a:solidFill>
              <a:schemeClr val="bg1">
                <a:alpha val="0"/>
              </a:schemeClr>
            </a:solidFill>
          </a:ln>
        </p:spPr>
        <p:txBody>
          <a:bodyPr>
            <a:normAutofit/>
          </a:bodyPr>
          <a:lstStyle>
            <a:lvl1pPr marL="0" indent="0">
              <a:buNone/>
              <a:defRPr>
                <a:solidFill>
                  <a:schemeClr val="tx1">
                    <a:alpha val="0"/>
                  </a:schemeClr>
                </a:solidFill>
              </a:defRPr>
            </a:lvl1pPr>
          </a:lstStyle>
          <a:p>
            <a:pPr lvl="0"/>
            <a:r>
              <a:rPr lang="de-DE" dirty="0"/>
              <a:t>.</a:t>
            </a:r>
          </a:p>
        </p:txBody>
      </p:sp>
      <p:sp>
        <p:nvSpPr>
          <p:cNvPr id="11" name="Textplatzhalter 12">
            <a:extLst>
              <a:ext uri="{FF2B5EF4-FFF2-40B4-BE49-F238E27FC236}">
                <a16:creationId xmlns:a16="http://schemas.microsoft.com/office/drawing/2014/main" id="{E99544FC-8E27-B910-176E-6C5C5C3AD728}"/>
              </a:ext>
            </a:extLst>
          </p:cNvPr>
          <p:cNvSpPr>
            <a:spLocks noGrp="1"/>
          </p:cNvSpPr>
          <p:nvPr>
            <p:ph type="body" sz="quarter" idx="32" hasCustomPrompt="1"/>
          </p:nvPr>
        </p:nvSpPr>
        <p:spPr>
          <a:xfrm rot="-240000">
            <a:off x="2654142" y="2635784"/>
            <a:ext cx="5416868" cy="735756"/>
          </a:xfrm>
          <a:gradFill>
            <a:gsLst>
              <a:gs pos="0">
                <a:srgbClr val="E3000F"/>
              </a:gs>
              <a:gs pos="100000">
                <a:srgbClr val="A71511"/>
              </a:gs>
            </a:gsLst>
            <a:lin ang="0" scaled="1"/>
          </a:gradFill>
        </p:spPr>
        <p:txBody>
          <a:bodyPr wrap="none" lIns="90000" tIns="90000" bIns="90000" anchor="ctr">
            <a:spAutoFit/>
          </a:bodyPr>
          <a:lstStyle>
            <a:lvl1pPr marL="0" indent="0" algn="l">
              <a:buNone/>
              <a:defRPr sz="3600" b="1" baseline="0">
                <a:solidFill>
                  <a:schemeClr val="bg1"/>
                </a:solidFill>
              </a:defRPr>
            </a:lvl1pPr>
          </a:lstStyle>
          <a:p>
            <a:pPr lvl="0"/>
            <a:r>
              <a:rPr lang="de-DE" dirty="0"/>
              <a:t>Hier steht eine Headline</a:t>
            </a:r>
          </a:p>
        </p:txBody>
      </p:sp>
      <p:sp>
        <p:nvSpPr>
          <p:cNvPr id="13" name="Textplatzhalter 12">
            <a:extLst>
              <a:ext uri="{FF2B5EF4-FFF2-40B4-BE49-F238E27FC236}">
                <a16:creationId xmlns:a16="http://schemas.microsoft.com/office/drawing/2014/main" id="{51E3D12D-7D45-D184-5543-B25872D20BC5}"/>
              </a:ext>
            </a:extLst>
          </p:cNvPr>
          <p:cNvSpPr>
            <a:spLocks noGrp="1"/>
          </p:cNvSpPr>
          <p:nvPr>
            <p:ph type="body" sz="quarter" idx="33" hasCustomPrompt="1"/>
          </p:nvPr>
        </p:nvSpPr>
        <p:spPr>
          <a:xfrm rot="-120000">
            <a:off x="2783860" y="3682989"/>
            <a:ext cx="4134466" cy="735756"/>
          </a:xfrm>
          <a:gradFill>
            <a:gsLst>
              <a:gs pos="0">
                <a:srgbClr val="E3000F"/>
              </a:gs>
              <a:gs pos="100000">
                <a:srgbClr val="A71511"/>
              </a:gs>
            </a:gsLst>
            <a:lin ang="0" scaled="1"/>
          </a:gradFill>
        </p:spPr>
        <p:txBody>
          <a:bodyPr wrap="none" lIns="90000" tIns="90000" bIns="90000" anchor="ctr">
            <a:spAutoFit/>
          </a:bodyPr>
          <a:lstStyle>
            <a:lvl1pPr marL="0" indent="0" algn="l">
              <a:buNone/>
              <a:defRPr sz="3600" b="1">
                <a:solidFill>
                  <a:schemeClr val="bg1"/>
                </a:solidFill>
              </a:defRPr>
            </a:lvl1pPr>
          </a:lstStyle>
          <a:p>
            <a:pPr lvl="0"/>
            <a:r>
              <a:rPr lang="de-DE" dirty="0"/>
              <a:t>ggf. in zwei Zeilen</a:t>
            </a:r>
          </a:p>
        </p:txBody>
      </p:sp>
      <p:sp>
        <p:nvSpPr>
          <p:cNvPr id="14" name="Textplatzhalter 19">
            <a:extLst>
              <a:ext uri="{FF2B5EF4-FFF2-40B4-BE49-F238E27FC236}">
                <a16:creationId xmlns:a16="http://schemas.microsoft.com/office/drawing/2014/main" id="{230FC0F6-9B53-1D09-00B8-2099D985E7E8}"/>
              </a:ext>
            </a:extLst>
          </p:cNvPr>
          <p:cNvSpPr>
            <a:spLocks noGrp="1"/>
          </p:cNvSpPr>
          <p:nvPr>
            <p:ph type="body" sz="quarter" idx="34" hasCustomPrompt="1"/>
          </p:nvPr>
        </p:nvSpPr>
        <p:spPr>
          <a:xfrm>
            <a:off x="2952441" y="4599814"/>
            <a:ext cx="3569567" cy="427979"/>
          </a:xfrm>
          <a:solidFill>
            <a:schemeClr val="accent1"/>
          </a:solidFill>
        </p:spPr>
        <p:txBody>
          <a:bodyPr wrap="none" lIns="90000" tIns="90000" bIns="90000" anchor="ctr">
            <a:spAutoFit/>
          </a:bodyPr>
          <a:lstStyle>
            <a:lvl1pPr marL="0" indent="0" algn="l">
              <a:buNone/>
              <a:defRPr baseline="0">
                <a:solidFill>
                  <a:schemeClr val="bg1"/>
                </a:solidFill>
              </a:defRPr>
            </a:lvl1pPr>
          </a:lstStyle>
          <a:p>
            <a:pPr lvl="0"/>
            <a:r>
              <a:rPr lang="de-DE" dirty="0"/>
              <a:t>Vielen Dank für Ihre Aufmerksamkeit!</a:t>
            </a:r>
          </a:p>
        </p:txBody>
      </p:sp>
      <p:sp>
        <p:nvSpPr>
          <p:cNvPr id="5" name="Freihandform: Form 4">
            <a:extLst>
              <a:ext uri="{FF2B5EF4-FFF2-40B4-BE49-F238E27FC236}">
                <a16:creationId xmlns:a16="http://schemas.microsoft.com/office/drawing/2014/main" id="{66844B46-E305-7CB5-6882-6D8C1578C55A}"/>
              </a:ext>
            </a:extLst>
          </p:cNvPr>
          <p:cNvSpPr/>
          <p:nvPr userDrawn="1"/>
        </p:nvSpPr>
        <p:spPr>
          <a:xfrm>
            <a:off x="0" y="0"/>
            <a:ext cx="12192000" cy="6858000"/>
          </a:xfrm>
          <a:custGeom>
            <a:avLst/>
            <a:gdLst>
              <a:gd name="connsiteX0" fmla="*/ 227468 w 12192000"/>
              <a:gd name="connsiteY0" fmla="*/ 225425 h 6858000"/>
              <a:gd name="connsiteX1" fmla="*/ 227468 w 12192000"/>
              <a:gd name="connsiteY1" fmla="*/ 6632575 h 6858000"/>
              <a:gd name="connsiteX2" fmla="*/ 11964988 w 12192000"/>
              <a:gd name="connsiteY2" fmla="*/ 6632575 h 6858000"/>
              <a:gd name="connsiteX3" fmla="*/ 11964988 w 12192000"/>
              <a:gd name="connsiteY3" fmla="*/ 225425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27468" y="225425"/>
                </a:moveTo>
                <a:lnTo>
                  <a:pt x="227468" y="6632575"/>
                </a:lnTo>
                <a:lnTo>
                  <a:pt x="11964988" y="6632575"/>
                </a:lnTo>
                <a:lnTo>
                  <a:pt x="11964988" y="225425"/>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9" name="Textplatzhalter 16">
            <a:extLst>
              <a:ext uri="{FF2B5EF4-FFF2-40B4-BE49-F238E27FC236}">
                <a16:creationId xmlns:a16="http://schemas.microsoft.com/office/drawing/2014/main" id="{1E6A3D85-DB09-8F13-C9EA-67B3007B8DAF}"/>
              </a:ext>
            </a:extLst>
          </p:cNvPr>
          <p:cNvSpPr>
            <a:spLocks noGrp="1"/>
          </p:cNvSpPr>
          <p:nvPr>
            <p:ph type="body" sz="quarter" idx="43" hasCustomPrompt="1"/>
          </p:nvPr>
        </p:nvSpPr>
        <p:spPr>
          <a:xfrm>
            <a:off x="9268588" y="666749"/>
            <a:ext cx="2696400" cy="694800"/>
          </a:xfrm>
          <a:blipFill>
            <a:blip r:embed="rId14">
              <a:extLst>
                <a:ext uri="{96DAC541-7B7A-43D3-8B79-37D633B846F1}">
                  <asvg:svgBlip xmlns:asvg="http://schemas.microsoft.com/office/drawing/2016/SVG/main" r:embed="rId15"/>
                </a:ext>
              </a:extLst>
            </a:blip>
            <a:stretch>
              <a:fillRect/>
            </a:stretch>
          </a:blipFill>
          <a:ln>
            <a:solidFill>
              <a:schemeClr val="accent1">
                <a:alpha val="0"/>
              </a:schemeClr>
            </a:solidFill>
          </a:ln>
        </p:spPr>
        <p:txBody>
          <a:bodyPr anchor="ctr"/>
          <a:lstStyle>
            <a:lvl1pPr marL="0" indent="0" algn="ctr">
              <a:buNone/>
              <a:defRPr>
                <a:noFill/>
              </a:defRPr>
            </a:lvl1pPr>
          </a:lstStyle>
          <a:p>
            <a:pPr lvl="0"/>
            <a:r>
              <a:rPr lang="de-DE" dirty="0"/>
              <a:t> </a:t>
            </a:r>
          </a:p>
        </p:txBody>
      </p:sp>
    </p:spTree>
    <p:extLst>
      <p:ext uri="{BB962C8B-B14F-4D97-AF65-F5344CB8AC3E}">
        <p14:creationId xmlns:p14="http://schemas.microsoft.com/office/powerpoint/2010/main" val="4269256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4">
                                            <p:bg/>
                                          </p:spTgt>
                                        </p:tgtEl>
                                        <p:attrNameLst>
                                          <p:attrName>style.visibility</p:attrName>
                                        </p:attrNameLst>
                                      </p:cBhvr>
                                      <p:to>
                                        <p:strVal val="visible"/>
                                      </p:to>
                                    </p:set>
                                    <p:animEffect transition="in" filter="wipe(left)">
                                      <p:cBhvr>
                                        <p:cTn id="14" dur="500"/>
                                        <p:tgtEl>
                                          <p:spTgt spid="14">
                                            <p:bg/>
                                          </p:spTgt>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4">
                                            <p:txEl>
                                              <p:pRg st="0" end="0"/>
                                            </p:txEl>
                                          </p:spTgt>
                                        </p:tgtEl>
                                        <p:attrNameLst>
                                          <p:attrName>style.visibility</p:attrName>
                                        </p:attrNameLst>
                                      </p:cBhvr>
                                      <p:to>
                                        <p:strVal val="visible"/>
                                      </p:to>
                                    </p:set>
                                    <p:animEffect transition="in" filter="wipe(left)">
                                      <p:cBhvr>
                                        <p:cTn id="18"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tmplLst>
          <p:tmpl>
            <p:tnLst>
              <p:par>
                <p:cTn presetID="22" presetClass="entr" presetSubtype="8"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wipe(left)">
                      <p:cBhvr>
                        <p:cTn dur="500"/>
                        <p:tgtEl>
                          <p:spTgt spid="11"/>
                        </p:tgtEl>
                      </p:cBhvr>
                    </p:animEffect>
                  </p:childTnLst>
                </p:cTn>
              </p:par>
            </p:tnLst>
          </p:tmpl>
        </p:tmplLst>
      </p:bldP>
      <p:bldP spid="13" grpId="0" animBg="1">
        <p:tmplLst>
          <p:tmpl>
            <p:tnLst>
              <p:par>
                <p:cTn presetID="22" presetClass="entr" presetSubtype="8"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wipe(left)">
                      <p:cBhvr>
                        <p:cTn dur="500"/>
                        <p:tgtEl>
                          <p:spTgt spid="13"/>
                        </p:tgtEl>
                      </p:cBhvr>
                    </p:animEffect>
                  </p:childTnLst>
                </p:cTn>
              </p:par>
            </p:tnLst>
          </p:tmpl>
        </p:tmplLst>
      </p:bldP>
      <p:bldP spid="14" grpId="0" build="p" animBg="1">
        <p:tmplLst>
          <p:tmpl>
            <p:tnLst>
              <p:par>
                <p:cTn presetID="22" presetClass="entr" presetSubtype="8"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wipe(left)">
                      <p:cBhvr>
                        <p:cTn dur="500"/>
                        <p:tgtEl>
                          <p:spTgt spid="14"/>
                        </p:tgtEl>
                      </p:cBhvr>
                    </p:animEffect>
                  </p:childTnLst>
                </p:cTn>
              </p:par>
            </p:tnLst>
          </p:tmpl>
          <p:tmpl lvl="1">
            <p:tnLst>
              <p:par>
                <p:cTn presetID="22" presetClass="entr" presetSubtype="8"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wipe(left)">
                      <p:cBhvr>
                        <p:cTn dur="500"/>
                        <p:tgtEl>
                          <p:spTgt spid="14"/>
                        </p:tgtEl>
                      </p:cBhvr>
                    </p:animEffect>
                  </p:childTnLst>
                </p:cTn>
              </p:par>
            </p:tnLst>
          </p:tmpl>
        </p:tmplLst>
      </p:b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ontaktfolie">
    <p:spTree>
      <p:nvGrpSpPr>
        <p:cNvPr id="1" name=""/>
        <p:cNvGrpSpPr/>
        <p:nvPr/>
      </p:nvGrpSpPr>
      <p:grpSpPr>
        <a:xfrm>
          <a:off x="0" y="0"/>
          <a:ext cx="0" cy="0"/>
          <a:chOff x="0" y="0"/>
          <a:chExt cx="0" cy="0"/>
        </a:xfrm>
      </p:grpSpPr>
      <p:sp>
        <p:nvSpPr>
          <p:cNvPr id="16" name="Textplatzhalter 13">
            <a:extLst>
              <a:ext uri="{FF2B5EF4-FFF2-40B4-BE49-F238E27FC236}">
                <a16:creationId xmlns:a16="http://schemas.microsoft.com/office/drawing/2014/main" id="{E7556DD5-B4B4-137E-D748-04A8EBA9D0E3}"/>
              </a:ext>
            </a:extLst>
          </p:cNvPr>
          <p:cNvSpPr>
            <a:spLocks noGrp="1"/>
          </p:cNvSpPr>
          <p:nvPr>
            <p:ph type="body" sz="quarter" idx="28" hasCustomPrompt="1"/>
          </p:nvPr>
        </p:nvSpPr>
        <p:spPr>
          <a:xfrm>
            <a:off x="6400803" y="465653"/>
            <a:ext cx="8176544" cy="5019417"/>
          </a:xfrm>
          <a:blipFill>
            <a:blip r:embed="rId2">
              <a:extLst>
                <a:ext uri="{96DAC541-7B7A-43D3-8B79-37D633B846F1}">
                  <asvg:svgBlip xmlns:asvg="http://schemas.microsoft.com/office/drawing/2016/SVG/main" r:embed="rId3"/>
                </a:ext>
              </a:extLst>
            </a:blip>
            <a:stretch>
              <a:fillRect/>
            </a:stretch>
          </a:blipFill>
          <a:ln>
            <a:solidFill>
              <a:schemeClr val="bg1">
                <a:alpha val="0"/>
              </a:schemeClr>
            </a:solidFill>
          </a:ln>
        </p:spPr>
        <p:txBody>
          <a:bodyPr/>
          <a:lstStyle>
            <a:lvl1pPr marL="0" indent="0">
              <a:buNone/>
              <a:defRPr>
                <a:solidFill>
                  <a:schemeClr val="tx1">
                    <a:alpha val="0"/>
                  </a:schemeClr>
                </a:solidFill>
              </a:defRPr>
            </a:lvl1pPr>
          </a:lstStyle>
          <a:p>
            <a:pPr lvl="0"/>
            <a:r>
              <a:rPr lang="de-DE" dirty="0"/>
              <a:t>.</a:t>
            </a:r>
          </a:p>
        </p:txBody>
      </p:sp>
      <p:sp>
        <p:nvSpPr>
          <p:cNvPr id="9" name="Bildplatzhalter 8">
            <a:extLst>
              <a:ext uri="{FF2B5EF4-FFF2-40B4-BE49-F238E27FC236}">
                <a16:creationId xmlns:a16="http://schemas.microsoft.com/office/drawing/2014/main" id="{3FF19C93-39F0-4101-994A-9517783C0D23}"/>
              </a:ext>
            </a:extLst>
          </p:cNvPr>
          <p:cNvSpPr>
            <a:spLocks noGrp="1"/>
          </p:cNvSpPr>
          <p:nvPr>
            <p:ph type="pic" sz="quarter" idx="32" hasCustomPrompt="1"/>
          </p:nvPr>
        </p:nvSpPr>
        <p:spPr>
          <a:xfrm>
            <a:off x="227012" y="225425"/>
            <a:ext cx="11737975" cy="6407149"/>
          </a:xfrm>
        </p:spPr>
        <p:txBody>
          <a:bodyPr lIns="6264000" anchor="ctr"/>
          <a:lstStyle>
            <a:lvl1pPr marL="0" indent="0" algn="l">
              <a:spcAft>
                <a:spcPts val="0"/>
              </a:spcAft>
              <a:buNone/>
              <a:defRPr/>
            </a:lvl1pPr>
          </a:lstStyle>
          <a:p>
            <a:r>
              <a:rPr lang="de-DE" dirty="0"/>
              <a:t>Bild durch Klicken auf Symbol hinzufügen </a:t>
            </a:r>
            <a:br>
              <a:rPr lang="de-DE" dirty="0"/>
            </a:br>
            <a:r>
              <a:rPr lang="de-DE" dirty="0"/>
              <a:t>und anschließend „In den Hintergrund“ platzieren </a:t>
            </a:r>
            <a:br>
              <a:rPr lang="de-DE" dirty="0"/>
            </a:br>
            <a:r>
              <a:rPr lang="de-DE" dirty="0"/>
              <a:t>(rechte Maustaste) </a:t>
            </a:r>
          </a:p>
        </p:txBody>
      </p:sp>
      <p:sp>
        <p:nvSpPr>
          <p:cNvPr id="6" name="Textplatzhalter 5">
            <a:extLst>
              <a:ext uri="{FF2B5EF4-FFF2-40B4-BE49-F238E27FC236}">
                <a16:creationId xmlns:a16="http://schemas.microsoft.com/office/drawing/2014/main" id="{557480E7-9F80-7452-3BBD-DEDC61AAAC61}"/>
              </a:ext>
            </a:extLst>
          </p:cNvPr>
          <p:cNvSpPr>
            <a:spLocks noGrp="1"/>
          </p:cNvSpPr>
          <p:nvPr>
            <p:ph type="body" sz="quarter" idx="17" hasCustomPrompt="1"/>
          </p:nvPr>
        </p:nvSpPr>
        <p:spPr>
          <a:xfrm>
            <a:off x="227012" y="225425"/>
            <a:ext cx="5602287" cy="6407150"/>
          </a:xfrm>
          <a:solidFill>
            <a:schemeClr val="bg2">
              <a:alpha val="90000"/>
            </a:schemeClr>
          </a:solidFill>
        </p:spPr>
        <p:txBody>
          <a:bodyPr lIns="226800" tIns="0" rIns="226800" bIns="3456000" anchor="b">
            <a:normAutofit/>
          </a:bodyPr>
          <a:lstStyle>
            <a:lvl1pPr marL="0" indent="0">
              <a:buNone/>
              <a:defRPr sz="1800" b="1"/>
            </a:lvl1pPr>
          </a:lstStyle>
          <a:p>
            <a:pPr lvl="0"/>
            <a:r>
              <a:rPr lang="de-DE" dirty="0"/>
              <a:t>Vorname Nachname</a:t>
            </a:r>
          </a:p>
        </p:txBody>
      </p:sp>
      <p:sp>
        <p:nvSpPr>
          <p:cNvPr id="25" name="Textplatzhalter 23">
            <a:extLst>
              <a:ext uri="{FF2B5EF4-FFF2-40B4-BE49-F238E27FC236}">
                <a16:creationId xmlns:a16="http://schemas.microsoft.com/office/drawing/2014/main" id="{F24CDA48-6682-D64E-1FD9-9F7A899C9784}"/>
              </a:ext>
            </a:extLst>
          </p:cNvPr>
          <p:cNvSpPr>
            <a:spLocks noGrp="1"/>
          </p:cNvSpPr>
          <p:nvPr>
            <p:ph type="body" sz="quarter" idx="13" hasCustomPrompt="1"/>
          </p:nvPr>
        </p:nvSpPr>
        <p:spPr>
          <a:xfrm rot="21480000">
            <a:off x="413203" y="1403671"/>
            <a:ext cx="2180405" cy="427979"/>
          </a:xfr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90000" bIns="90000" rtlCol="0" anchor="ctr">
            <a:spAutoFit/>
          </a:bodyPr>
          <a:lstStyle>
            <a:lvl1pPr marL="0" indent="0" algn="l">
              <a:buFont typeface="Arial" panose="020B0604020202020204" pitchFamily="34" charset="0"/>
              <a:buNone/>
              <a:defRPr lang="de-DE" dirty="0" smtClean="0">
                <a:solidFill>
                  <a:schemeClr val="lt1"/>
                </a:solidFill>
                <a:latin typeface="+mn-lt"/>
              </a:defRPr>
            </a:lvl1pPr>
            <a:lvl2pPr marL="241200" indent="0" algn="l">
              <a:buNone/>
              <a:defRPr lang="de-DE" sz="1800" dirty="0" smtClean="0">
                <a:solidFill>
                  <a:schemeClr val="lt1"/>
                </a:solidFill>
              </a:defRPr>
            </a:lvl2pPr>
            <a:lvl3pPr marL="698400" indent="0" algn="l">
              <a:buNone/>
              <a:defRPr lang="de-DE" sz="1800" dirty="0" smtClean="0">
                <a:solidFill>
                  <a:schemeClr val="lt1"/>
                </a:solidFill>
              </a:defRPr>
            </a:lvl3pPr>
            <a:lvl4pPr marL="1155600" indent="0" algn="l">
              <a:buNone/>
              <a:defRPr lang="de-DE" sz="1800" dirty="0" smtClean="0">
                <a:solidFill>
                  <a:schemeClr val="lt1"/>
                </a:solidFill>
              </a:defRPr>
            </a:lvl4pPr>
            <a:lvl5pPr marL="1612800" indent="0" algn="l">
              <a:buNone/>
              <a:defRPr lang="de-DE" sz="1800" dirty="0">
                <a:solidFill>
                  <a:schemeClr val="lt1"/>
                </a:solidFill>
              </a:defRPr>
            </a:lvl5pPr>
          </a:lstStyle>
          <a:p>
            <a:pPr marL="0" lvl="0" algn="ctr"/>
            <a:r>
              <a:rPr lang="de-DE" dirty="0"/>
              <a:t>Kontaktinformationen</a:t>
            </a:r>
          </a:p>
        </p:txBody>
      </p:sp>
      <p:sp>
        <p:nvSpPr>
          <p:cNvPr id="28" name="Textplatzhalter 26">
            <a:extLst>
              <a:ext uri="{FF2B5EF4-FFF2-40B4-BE49-F238E27FC236}">
                <a16:creationId xmlns:a16="http://schemas.microsoft.com/office/drawing/2014/main" id="{45B3127D-7E09-99F7-A9E9-DACCAA5CE999}"/>
              </a:ext>
            </a:extLst>
          </p:cNvPr>
          <p:cNvSpPr>
            <a:spLocks noGrp="1"/>
          </p:cNvSpPr>
          <p:nvPr>
            <p:ph type="body" sz="quarter" idx="14" hasCustomPrompt="1"/>
          </p:nvPr>
        </p:nvSpPr>
        <p:spPr>
          <a:xfrm rot="21360000">
            <a:off x="551863" y="506249"/>
            <a:ext cx="1903086" cy="735756"/>
          </a:xfrm>
          <a:gradFill flip="none" rotWithShape="1">
            <a:gsLst>
              <a:gs pos="0">
                <a:srgbClr val="E3000F"/>
              </a:gs>
              <a:gs pos="100000">
                <a:srgbClr val="A7151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90000" bIns="90000" rtlCol="0" anchor="ctr">
            <a:spAutoFit/>
          </a:bodyPr>
          <a:lstStyle>
            <a:lvl1pPr marL="0" indent="0" algn="l">
              <a:buNone/>
              <a:defRPr lang="de-DE" sz="3600" b="1" smtClean="0">
                <a:solidFill>
                  <a:schemeClr val="lt1"/>
                </a:solidFill>
                <a:latin typeface="+mn-lt"/>
              </a:defRPr>
            </a:lvl1pPr>
            <a:lvl2pPr>
              <a:defRPr lang="de-DE" sz="1800" smtClean="0">
                <a:solidFill>
                  <a:schemeClr val="lt1"/>
                </a:solidFill>
              </a:defRPr>
            </a:lvl2pPr>
            <a:lvl3pPr>
              <a:defRPr lang="de-DE" sz="1800" smtClean="0">
                <a:solidFill>
                  <a:schemeClr val="lt1"/>
                </a:solidFill>
              </a:defRPr>
            </a:lvl3pPr>
            <a:lvl4pPr>
              <a:defRPr lang="de-DE" sz="1800" smtClean="0">
                <a:solidFill>
                  <a:schemeClr val="lt1"/>
                </a:solidFill>
              </a:defRPr>
            </a:lvl4pPr>
            <a:lvl5pPr>
              <a:defRPr lang="de-DE" sz="1800">
                <a:solidFill>
                  <a:schemeClr val="lt1"/>
                </a:solidFill>
              </a:defRPr>
            </a:lvl5pPr>
          </a:lstStyle>
          <a:p>
            <a:pPr marL="0" lvl="0" algn="ctr"/>
            <a:r>
              <a:rPr lang="de-DE" dirty="0"/>
              <a:t>Kontakt</a:t>
            </a:r>
          </a:p>
        </p:txBody>
      </p:sp>
      <p:sp>
        <p:nvSpPr>
          <p:cNvPr id="257" name="Textplatzhalter 256">
            <a:extLst>
              <a:ext uri="{FF2B5EF4-FFF2-40B4-BE49-F238E27FC236}">
                <a16:creationId xmlns:a16="http://schemas.microsoft.com/office/drawing/2014/main" id="{3DBF4B89-AE1D-0227-0569-1D2061EBFB2F}"/>
              </a:ext>
            </a:extLst>
          </p:cNvPr>
          <p:cNvSpPr>
            <a:spLocks noGrp="1"/>
          </p:cNvSpPr>
          <p:nvPr>
            <p:ph type="body" sz="quarter" idx="15" hasCustomPrompt="1"/>
          </p:nvPr>
        </p:nvSpPr>
        <p:spPr>
          <a:xfrm>
            <a:off x="3060701" y="6632575"/>
            <a:ext cx="8904288" cy="225425"/>
          </a:xfrm>
        </p:spPr>
        <p:txBody>
          <a:bodyPr rIns="0">
            <a:noAutofit/>
          </a:bodyPr>
          <a:lstStyle>
            <a:lvl1pPr marL="0" indent="0" algn="r">
              <a:buNone/>
              <a:defRPr sz="800"/>
            </a:lvl1pPr>
            <a:lvl2pPr marL="216000" indent="0" algn="r">
              <a:buNone/>
              <a:defRPr sz="800"/>
            </a:lvl2pPr>
            <a:lvl3pPr marL="432000" indent="0" algn="r">
              <a:buNone/>
              <a:defRPr sz="800"/>
            </a:lvl3pPr>
            <a:lvl4pPr marL="648000" indent="0" algn="r">
              <a:buNone/>
              <a:defRPr sz="800"/>
            </a:lvl4pPr>
            <a:lvl5pPr marL="864000" indent="0" algn="r">
              <a:buNone/>
              <a:defRPr sz="800"/>
            </a:lvl5pPr>
          </a:lstStyle>
          <a:p>
            <a:pPr lvl="0"/>
            <a:r>
              <a:rPr lang="de-DE" dirty="0"/>
              <a:t>Erstellt von Vorname Nachname | Datum: TT.MM.JJJJ | Geprüft von Vorname Nachname</a:t>
            </a:r>
          </a:p>
        </p:txBody>
      </p:sp>
      <p:sp>
        <p:nvSpPr>
          <p:cNvPr id="299" name="Textplatzhalter 298">
            <a:extLst>
              <a:ext uri="{FF2B5EF4-FFF2-40B4-BE49-F238E27FC236}">
                <a16:creationId xmlns:a16="http://schemas.microsoft.com/office/drawing/2014/main" id="{766DF684-654E-0E23-7038-E580E006E0EC}"/>
              </a:ext>
            </a:extLst>
          </p:cNvPr>
          <p:cNvSpPr>
            <a:spLocks noGrp="1"/>
          </p:cNvSpPr>
          <p:nvPr>
            <p:ph type="body" sz="quarter" idx="22" hasCustomPrompt="1"/>
          </p:nvPr>
        </p:nvSpPr>
        <p:spPr>
          <a:xfrm>
            <a:off x="1127125" y="3530066"/>
            <a:ext cx="3178175" cy="373063"/>
          </a:xfrm>
        </p:spPr>
        <p:txBody>
          <a:bodyPr wrap="square" anchor="ctr"/>
          <a:lstStyle>
            <a:lvl1pPr marL="0" indent="0">
              <a:buNone/>
              <a:defRPr/>
            </a:lvl1pPr>
            <a:lvl2pPr marL="216000" indent="0">
              <a:buNone/>
              <a:defRPr/>
            </a:lvl2pPr>
            <a:lvl3pPr marL="432000" indent="0">
              <a:buNone/>
              <a:defRPr/>
            </a:lvl3pPr>
            <a:lvl4pPr marL="648000" indent="0">
              <a:buNone/>
              <a:defRPr/>
            </a:lvl4pPr>
            <a:lvl5pPr marL="864000" indent="0">
              <a:buNone/>
              <a:defRPr/>
            </a:lvl5pPr>
          </a:lstStyle>
          <a:p>
            <a:pPr lvl="0"/>
            <a:r>
              <a:rPr lang="de-DE" dirty="0"/>
              <a:t>(+43) 1 7909 100</a:t>
            </a:r>
          </a:p>
        </p:txBody>
      </p:sp>
      <p:sp>
        <p:nvSpPr>
          <p:cNvPr id="300" name="Textplatzhalter 298">
            <a:extLst>
              <a:ext uri="{FF2B5EF4-FFF2-40B4-BE49-F238E27FC236}">
                <a16:creationId xmlns:a16="http://schemas.microsoft.com/office/drawing/2014/main" id="{AC574757-4F7A-5262-1490-7B814EECF2F6}"/>
              </a:ext>
            </a:extLst>
          </p:cNvPr>
          <p:cNvSpPr>
            <a:spLocks noGrp="1"/>
          </p:cNvSpPr>
          <p:nvPr>
            <p:ph type="body" sz="quarter" idx="23" hasCustomPrompt="1"/>
          </p:nvPr>
        </p:nvSpPr>
        <p:spPr>
          <a:xfrm>
            <a:off x="1127125" y="4238091"/>
            <a:ext cx="3178175" cy="373063"/>
          </a:xfrm>
        </p:spPr>
        <p:txBody>
          <a:bodyPr anchor="ctr"/>
          <a:lstStyle>
            <a:lvl1pPr marL="0" indent="0">
              <a:buNone/>
              <a:defRPr/>
            </a:lvl1pPr>
            <a:lvl2pPr marL="216000" indent="0">
              <a:buNone/>
              <a:defRPr/>
            </a:lvl2pPr>
            <a:lvl3pPr marL="432000" indent="0">
              <a:buNone/>
              <a:defRPr/>
            </a:lvl3pPr>
            <a:lvl4pPr marL="648000" indent="0">
              <a:buNone/>
              <a:defRPr/>
            </a:lvl4pPr>
            <a:lvl5pPr marL="864000" indent="0">
              <a:buNone/>
              <a:defRPr/>
            </a:lvl5pPr>
          </a:lstStyle>
          <a:p>
            <a:pPr lvl="0"/>
            <a:r>
              <a:rPr lang="de-DE" dirty="0"/>
              <a:t>name@wienerlinien.at</a:t>
            </a:r>
          </a:p>
        </p:txBody>
      </p:sp>
      <p:sp>
        <p:nvSpPr>
          <p:cNvPr id="301" name="Textplatzhalter 298">
            <a:extLst>
              <a:ext uri="{FF2B5EF4-FFF2-40B4-BE49-F238E27FC236}">
                <a16:creationId xmlns:a16="http://schemas.microsoft.com/office/drawing/2014/main" id="{B0C8F2EC-7198-EA48-2B15-3DD5F250AEE0}"/>
              </a:ext>
            </a:extLst>
          </p:cNvPr>
          <p:cNvSpPr>
            <a:spLocks noGrp="1"/>
          </p:cNvSpPr>
          <p:nvPr>
            <p:ph type="body" sz="quarter" idx="24" hasCustomPrompt="1"/>
          </p:nvPr>
        </p:nvSpPr>
        <p:spPr>
          <a:xfrm>
            <a:off x="1127125" y="4946892"/>
            <a:ext cx="3178175" cy="373063"/>
          </a:xfrm>
        </p:spPr>
        <p:txBody>
          <a:bodyPr anchor="ctr"/>
          <a:lstStyle>
            <a:lvl1pPr marL="0" indent="0">
              <a:buNone/>
              <a:defRPr/>
            </a:lvl1pPr>
            <a:lvl2pPr marL="216000" indent="0">
              <a:buNone/>
              <a:defRPr/>
            </a:lvl2pPr>
            <a:lvl3pPr marL="432000" indent="0">
              <a:buNone/>
              <a:defRPr/>
            </a:lvl3pPr>
            <a:lvl4pPr marL="648000" indent="0">
              <a:buNone/>
              <a:defRPr/>
            </a:lvl4pPr>
            <a:lvl5pPr marL="864000" indent="0">
              <a:buNone/>
              <a:defRPr/>
            </a:lvl5pPr>
          </a:lstStyle>
          <a:p>
            <a:pPr lvl="0"/>
            <a:r>
              <a:rPr lang="de-DE" dirty="0"/>
              <a:t>wienerlinien.at</a:t>
            </a:r>
          </a:p>
        </p:txBody>
      </p:sp>
      <p:sp>
        <p:nvSpPr>
          <p:cNvPr id="4" name="Textplatzhalter 3">
            <a:extLst>
              <a:ext uri="{FF2B5EF4-FFF2-40B4-BE49-F238E27FC236}">
                <a16:creationId xmlns:a16="http://schemas.microsoft.com/office/drawing/2014/main" id="{B34CA9C1-FDB4-BA1A-6A68-8874309772AB}"/>
              </a:ext>
            </a:extLst>
          </p:cNvPr>
          <p:cNvSpPr>
            <a:spLocks noGrp="1"/>
          </p:cNvSpPr>
          <p:nvPr>
            <p:ph type="body" sz="quarter" idx="25" hasCustomPrompt="1"/>
          </p:nvPr>
        </p:nvSpPr>
        <p:spPr>
          <a:xfrm>
            <a:off x="406400" y="3462563"/>
            <a:ext cx="508000" cy="508000"/>
          </a:xfrm>
          <a:blipFill>
            <a:blip r:embed="rId4">
              <a:extLst>
                <a:ext uri="{96DAC541-7B7A-43D3-8B79-37D633B846F1}">
                  <asvg:svgBlip xmlns:asvg="http://schemas.microsoft.com/office/drawing/2016/SVG/main" r:embed="rId5"/>
                </a:ext>
              </a:extLst>
            </a:blip>
            <a:stretch>
              <a:fillRect/>
            </a:stretch>
          </a:blipFill>
          <a:ln>
            <a:solidFill>
              <a:schemeClr val="bg1">
                <a:alpha val="0"/>
              </a:schemeClr>
            </a:solidFill>
          </a:ln>
        </p:spPr>
        <p:txBody>
          <a:bodyPr anchor="ctr"/>
          <a:lstStyle>
            <a:lvl1pPr marL="0" indent="0" algn="ctr">
              <a:buNone/>
              <a:defRPr>
                <a:solidFill>
                  <a:schemeClr val="tx1">
                    <a:alpha val="0"/>
                  </a:schemeClr>
                </a:solidFill>
              </a:defRPr>
            </a:lvl1pPr>
          </a:lstStyle>
          <a:p>
            <a:pPr lvl="0"/>
            <a:r>
              <a:rPr lang="de-DE" dirty="0"/>
              <a:t>.</a:t>
            </a:r>
          </a:p>
        </p:txBody>
      </p:sp>
      <p:sp>
        <p:nvSpPr>
          <p:cNvPr id="7" name="Textplatzhalter 3">
            <a:extLst>
              <a:ext uri="{FF2B5EF4-FFF2-40B4-BE49-F238E27FC236}">
                <a16:creationId xmlns:a16="http://schemas.microsoft.com/office/drawing/2014/main" id="{82EA3C54-BEB0-418D-EC83-991B3F7D7DB1}"/>
              </a:ext>
            </a:extLst>
          </p:cNvPr>
          <p:cNvSpPr>
            <a:spLocks noGrp="1"/>
          </p:cNvSpPr>
          <p:nvPr>
            <p:ph type="body" sz="quarter" idx="26" hasCustomPrompt="1"/>
          </p:nvPr>
        </p:nvSpPr>
        <p:spPr>
          <a:xfrm>
            <a:off x="406400" y="4170622"/>
            <a:ext cx="508000" cy="508000"/>
          </a:xfrm>
          <a:blipFill>
            <a:blip r:embed="rId6">
              <a:extLst>
                <a:ext uri="{96DAC541-7B7A-43D3-8B79-37D633B846F1}">
                  <asvg:svgBlip xmlns:asvg="http://schemas.microsoft.com/office/drawing/2016/SVG/main" r:embed="rId7"/>
                </a:ext>
              </a:extLst>
            </a:blip>
            <a:stretch>
              <a:fillRect/>
            </a:stretch>
          </a:blipFill>
          <a:ln>
            <a:solidFill>
              <a:schemeClr val="bg1">
                <a:alpha val="0"/>
              </a:schemeClr>
            </a:solidFill>
          </a:ln>
        </p:spPr>
        <p:txBody>
          <a:bodyPr anchor="ctr"/>
          <a:lstStyle>
            <a:lvl1pPr marL="0" indent="0" algn="ctr">
              <a:buNone/>
              <a:defRPr>
                <a:solidFill>
                  <a:schemeClr val="tx1">
                    <a:alpha val="0"/>
                  </a:schemeClr>
                </a:solidFill>
              </a:defRPr>
            </a:lvl1pPr>
          </a:lstStyle>
          <a:p>
            <a:pPr lvl="0"/>
            <a:r>
              <a:rPr lang="de-DE" dirty="0"/>
              <a:t>.</a:t>
            </a:r>
          </a:p>
        </p:txBody>
      </p:sp>
      <p:sp>
        <p:nvSpPr>
          <p:cNvPr id="8" name="Textplatzhalter 3">
            <a:extLst>
              <a:ext uri="{FF2B5EF4-FFF2-40B4-BE49-F238E27FC236}">
                <a16:creationId xmlns:a16="http://schemas.microsoft.com/office/drawing/2014/main" id="{008B7662-3802-D87E-A009-03C23611C3D3}"/>
              </a:ext>
            </a:extLst>
          </p:cNvPr>
          <p:cNvSpPr>
            <a:spLocks noGrp="1"/>
          </p:cNvSpPr>
          <p:nvPr>
            <p:ph type="body" sz="quarter" idx="27" hasCustomPrompt="1"/>
          </p:nvPr>
        </p:nvSpPr>
        <p:spPr>
          <a:xfrm>
            <a:off x="406400" y="4873522"/>
            <a:ext cx="508000" cy="508000"/>
          </a:xfrm>
          <a:blipFill>
            <a:blip r:embed="rId8">
              <a:extLst>
                <a:ext uri="{96DAC541-7B7A-43D3-8B79-37D633B846F1}">
                  <asvg:svgBlip xmlns:asvg="http://schemas.microsoft.com/office/drawing/2016/SVG/main" r:embed="rId9"/>
                </a:ext>
              </a:extLst>
            </a:blip>
            <a:stretch>
              <a:fillRect/>
            </a:stretch>
          </a:blipFill>
          <a:ln>
            <a:solidFill>
              <a:schemeClr val="bg1">
                <a:alpha val="0"/>
              </a:schemeClr>
            </a:solidFill>
          </a:ln>
        </p:spPr>
        <p:txBody>
          <a:bodyPr anchor="ctr"/>
          <a:lstStyle>
            <a:lvl1pPr marL="0" indent="0" algn="ctr">
              <a:buNone/>
              <a:defRPr>
                <a:solidFill>
                  <a:schemeClr val="tx1">
                    <a:alpha val="0"/>
                  </a:schemeClr>
                </a:solidFill>
              </a:defRPr>
            </a:lvl1pPr>
          </a:lstStyle>
          <a:p>
            <a:pPr lvl="0"/>
            <a:r>
              <a:rPr lang="de-DE" dirty="0"/>
              <a:t>.</a:t>
            </a:r>
          </a:p>
        </p:txBody>
      </p:sp>
      <p:sp>
        <p:nvSpPr>
          <p:cNvPr id="3" name="Textplatzhalter 10">
            <a:extLst>
              <a:ext uri="{FF2B5EF4-FFF2-40B4-BE49-F238E27FC236}">
                <a16:creationId xmlns:a16="http://schemas.microsoft.com/office/drawing/2014/main" id="{D194C87A-BDF9-1DC3-AA1A-7E2D72869B10}"/>
              </a:ext>
            </a:extLst>
          </p:cNvPr>
          <p:cNvSpPr>
            <a:spLocks noGrp="1"/>
          </p:cNvSpPr>
          <p:nvPr>
            <p:ph type="body" sz="quarter" idx="10" hasCustomPrompt="1"/>
          </p:nvPr>
        </p:nvSpPr>
        <p:spPr>
          <a:xfrm>
            <a:off x="227014" y="6684168"/>
            <a:ext cx="122238" cy="122238"/>
          </a:xfrm>
          <a:prstGeom prst="ellipse">
            <a:avLst/>
          </a:prstGeom>
          <a:solidFill>
            <a:schemeClr val="bg1"/>
          </a:solidFill>
          <a:ln w="3175">
            <a:solidFill>
              <a:schemeClr val="tx1"/>
            </a:solidFill>
          </a:ln>
        </p:spPr>
        <p:txBody>
          <a:bodyPr>
            <a:noAutofit/>
          </a:bodyPr>
          <a:lstStyle>
            <a:lvl1pPr marL="0" indent="0">
              <a:buNone/>
              <a:defRPr sz="500">
                <a:solidFill>
                  <a:schemeClr val="tx1">
                    <a:alpha val="0"/>
                  </a:schemeClr>
                </a:solidFill>
              </a:defRPr>
            </a:lvl1pPr>
          </a:lstStyle>
          <a:p>
            <a:pPr lvl="0"/>
            <a:r>
              <a:rPr lang="de-DE" dirty="0"/>
              <a:t>.</a:t>
            </a:r>
          </a:p>
        </p:txBody>
      </p:sp>
      <p:sp>
        <p:nvSpPr>
          <p:cNvPr id="14" name="Textplatzhalter 16">
            <a:extLst>
              <a:ext uri="{FF2B5EF4-FFF2-40B4-BE49-F238E27FC236}">
                <a16:creationId xmlns:a16="http://schemas.microsoft.com/office/drawing/2014/main" id="{B4FDF928-AFF8-F23F-2F9C-7E5570648060}"/>
              </a:ext>
            </a:extLst>
          </p:cNvPr>
          <p:cNvSpPr>
            <a:spLocks noGrp="1"/>
          </p:cNvSpPr>
          <p:nvPr>
            <p:ph type="body" sz="quarter" idx="43" hasCustomPrompt="1"/>
          </p:nvPr>
        </p:nvSpPr>
        <p:spPr>
          <a:xfrm>
            <a:off x="9268588" y="666749"/>
            <a:ext cx="2696400" cy="694800"/>
          </a:xfrm>
          <a:blipFill>
            <a:blip r:embed="rId10">
              <a:extLst>
                <a:ext uri="{96DAC541-7B7A-43D3-8B79-37D633B846F1}">
                  <asvg:svgBlip xmlns:asvg="http://schemas.microsoft.com/office/drawing/2016/SVG/main" r:embed="rId11"/>
                </a:ext>
              </a:extLst>
            </a:blip>
            <a:stretch>
              <a:fillRect/>
            </a:stretch>
          </a:blipFill>
          <a:ln>
            <a:solidFill>
              <a:schemeClr val="accent1">
                <a:alpha val="0"/>
              </a:schemeClr>
            </a:solidFill>
          </a:ln>
        </p:spPr>
        <p:txBody>
          <a:bodyPr anchor="ctr"/>
          <a:lstStyle>
            <a:lvl1pPr marL="0" indent="0" algn="ctr">
              <a:buNone/>
              <a:defRPr>
                <a:noFill/>
              </a:defRPr>
            </a:lvl1pPr>
          </a:lstStyle>
          <a:p>
            <a:pPr lvl="0"/>
            <a:r>
              <a:rPr lang="de-DE" dirty="0"/>
              <a:t> </a:t>
            </a:r>
          </a:p>
        </p:txBody>
      </p:sp>
      <p:sp>
        <p:nvSpPr>
          <p:cNvPr id="2" name="Textfeld 1">
            <a:extLst>
              <a:ext uri="{FF2B5EF4-FFF2-40B4-BE49-F238E27FC236}">
                <a16:creationId xmlns:a16="http://schemas.microsoft.com/office/drawing/2014/main" id="{6FE55ECF-B6C4-9D65-F299-7EC4D45A8D4F}"/>
              </a:ext>
            </a:extLst>
          </p:cNvPr>
          <p:cNvSpPr txBox="1"/>
          <p:nvPr userDrawn="1"/>
        </p:nvSpPr>
        <p:spPr>
          <a:xfrm>
            <a:off x="387931" y="6637988"/>
            <a:ext cx="2142836" cy="215444"/>
          </a:xfrm>
          <a:prstGeom prst="rect">
            <a:avLst/>
          </a:prstGeom>
          <a:noFill/>
        </p:spPr>
        <p:txBody>
          <a:bodyPr wrap="square" rtlCol="0">
            <a:spAutoFit/>
          </a:bodyPr>
          <a:lstStyle/>
          <a:p>
            <a:pPr algn="l"/>
            <a:r>
              <a:rPr lang="de-AT" sz="800" dirty="0"/>
              <a:t>TLP CLEAR</a:t>
            </a:r>
          </a:p>
        </p:txBody>
      </p:sp>
    </p:spTree>
    <p:extLst>
      <p:ext uri="{BB962C8B-B14F-4D97-AF65-F5344CB8AC3E}">
        <p14:creationId xmlns:p14="http://schemas.microsoft.com/office/powerpoint/2010/main" val="229618769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CC19D201-E21B-0412-B717-610D7D5DDD18}"/>
              </a:ext>
            </a:extLst>
          </p:cNvPr>
          <p:cNvSpPr>
            <a:spLocks noGrp="1"/>
          </p:cNvSpPr>
          <p:nvPr>
            <p:ph type="title"/>
          </p:nvPr>
        </p:nvSpPr>
        <p:spPr>
          <a:xfrm>
            <a:off x="227014" y="228600"/>
            <a:ext cx="4969630" cy="369332"/>
          </a:xfrm>
          <a:prstGeom prst="rect">
            <a:avLst/>
          </a:prstGeom>
          <a:gradFill flip="none" rotWithShape="1">
            <a:gsLst>
              <a:gs pos="0">
                <a:srgbClr val="E3000F"/>
              </a:gs>
              <a:gs pos="100000">
                <a:srgbClr val="A7151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none" tIns="0" bIns="0" rtlCol="0" anchor="ctr">
            <a:spAutoFit/>
          </a:bodyPr>
          <a:lstStyle/>
          <a:p>
            <a:pPr marL="0" lvl="0"/>
            <a:r>
              <a:rPr lang="de-DE" dirty="0"/>
              <a:t>Hier steht die einzeilige Headline</a:t>
            </a:r>
          </a:p>
        </p:txBody>
      </p:sp>
      <p:sp>
        <p:nvSpPr>
          <p:cNvPr id="3" name="Textplatzhalter 2">
            <a:extLst>
              <a:ext uri="{FF2B5EF4-FFF2-40B4-BE49-F238E27FC236}">
                <a16:creationId xmlns:a16="http://schemas.microsoft.com/office/drawing/2014/main" id="{22905CB9-3A54-7B06-142E-82949F43FADD}"/>
              </a:ext>
            </a:extLst>
          </p:cNvPr>
          <p:cNvSpPr>
            <a:spLocks noGrp="1"/>
          </p:cNvSpPr>
          <p:nvPr>
            <p:ph type="body" idx="1"/>
          </p:nvPr>
        </p:nvSpPr>
        <p:spPr>
          <a:xfrm>
            <a:off x="227014" y="1200148"/>
            <a:ext cx="11737974" cy="4976815"/>
          </a:xfrm>
          <a:prstGeom prst="rect">
            <a:avLst/>
          </a:prstGeom>
        </p:spPr>
        <p:txBody>
          <a:bodyPr vert="horz" lIns="0" tIns="45720" rIns="91440" bIns="4572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feld 4">
            <a:extLst>
              <a:ext uri="{FF2B5EF4-FFF2-40B4-BE49-F238E27FC236}">
                <a16:creationId xmlns:a16="http://schemas.microsoft.com/office/drawing/2014/main" id="{50F1F71A-2F51-7E6D-11A0-069F8B64A098}"/>
              </a:ext>
            </a:extLst>
          </p:cNvPr>
          <p:cNvSpPr txBox="1"/>
          <p:nvPr userDrawn="1">
            <p:extLst>
              <p:ext uri="{1162E1C5-73C7-4A58-AE30-91384D911F3F}">
                <p184:classification xmlns:p184="http://schemas.microsoft.com/office/powerpoint/2018/4/main" val="hdr"/>
              </p:ext>
            </p:extLst>
          </p:nvPr>
        </p:nvSpPr>
        <p:spPr>
          <a:xfrm>
            <a:off x="5608638" y="63500"/>
            <a:ext cx="1003300" cy="152400"/>
          </a:xfrm>
          <a:prstGeom prst="rect">
            <a:avLst/>
          </a:prstGeom>
        </p:spPr>
        <p:txBody>
          <a:bodyPr horzOverflow="overflow" lIns="0" tIns="0" rIns="0" bIns="0">
            <a:spAutoFit/>
          </a:bodyPr>
          <a:lstStyle/>
          <a:p>
            <a:pPr algn="l"/>
            <a:r>
              <a:rPr lang="de-AT" sz="1000">
                <a:solidFill>
                  <a:srgbClr val="FF7700"/>
                </a:solidFill>
                <a:latin typeface="Calibri" panose="020F0502020204030204" pitchFamily="34" charset="0"/>
                <a:ea typeface="Calibri" panose="020F0502020204030204" pitchFamily="34" charset="0"/>
                <a:cs typeface="Calibri" panose="020F0502020204030204" pitchFamily="34" charset="0"/>
              </a:rPr>
              <a:t>TLP:AMBER STRICT</a:t>
            </a:r>
          </a:p>
        </p:txBody>
      </p:sp>
    </p:spTree>
    <p:extLst>
      <p:ext uri="{BB962C8B-B14F-4D97-AF65-F5344CB8AC3E}">
        <p14:creationId xmlns:p14="http://schemas.microsoft.com/office/powerpoint/2010/main" val="2762093000"/>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2" r:id="rId4"/>
    <p:sldLayoutId id="2147483713" r:id="rId5"/>
    <p:sldLayoutId id="2147483715" r:id="rId6"/>
    <p:sldLayoutId id="2147483711" r:id="rId7"/>
    <p:sldLayoutId id="2147483714"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 id="2147483726" r:id="rId19"/>
    <p:sldLayoutId id="2147483727" r:id="rId20"/>
    <p:sldLayoutId id="2147483728" r:id="rId21"/>
    <p:sldLayoutId id="2147483729" r:id="rId22"/>
    <p:sldLayoutId id="2147483730" r:id="rId23"/>
    <p:sldLayoutId id="2147483731" r:id="rId24"/>
    <p:sldLayoutId id="2147483732" r:id="rId25"/>
    <p:sldLayoutId id="2147483733" r:id="rId26"/>
    <p:sldLayoutId id="2147483734" r:id="rId27"/>
    <p:sldLayoutId id="2147483735" r:id="rId28"/>
    <p:sldLayoutId id="2147483736" r:id="rId29"/>
    <p:sldLayoutId id="2147483737" r:id="rId30"/>
    <p:sldLayoutId id="2147483738" r:id="rId31"/>
    <p:sldLayoutId id="2147483739" r:id="rId32"/>
    <p:sldLayoutId id="2147483740" r:id="rId33"/>
    <p:sldLayoutId id="2147483741" r:id="rId34"/>
  </p:sldLayoutIdLst>
  <p:hf hdr="0" dt="0"/>
  <p:txStyles>
    <p:titleStyle>
      <a:lvl1pPr algn="l" defTabSz="914400" rtl="0" eaLnBrk="1" latinLnBrk="0" hangingPunct="1">
        <a:lnSpc>
          <a:spcPct val="100000"/>
        </a:lnSpc>
        <a:spcBef>
          <a:spcPct val="0"/>
        </a:spcBef>
        <a:buNone/>
        <a:defRPr lang="de-DE" sz="2400" b="1" kern="1200" dirty="0" smtClean="0">
          <a:solidFill>
            <a:schemeClr val="lt1"/>
          </a:solidFill>
          <a:latin typeface="Arial" panose="020B0604020202020204" pitchFamily="34" charset="0"/>
          <a:ea typeface="+mn-ea"/>
          <a:cs typeface="Arial" panose="020B0604020202020204" pitchFamily="34" charset="0"/>
        </a:defRPr>
      </a:lvl1pPr>
    </p:titleStyle>
    <p:bodyStyle>
      <a:lvl1pPr marL="216000" indent="-216000" algn="l" defTabSz="914400" rtl="0" eaLnBrk="1" latinLnBrk="0" hangingPunct="1">
        <a:lnSpc>
          <a:spcPct val="100000"/>
        </a:lnSpc>
        <a:spcBef>
          <a:spcPts val="0"/>
        </a:spcBef>
        <a:spcAft>
          <a:spcPts val="600"/>
        </a:spcAft>
        <a:buClr>
          <a:schemeClr val="tx2"/>
        </a:buClr>
        <a:buFont typeface="Wingdings" panose="05000000000000000000" pitchFamily="2" charset="2"/>
        <a:buChar char="§"/>
        <a:defRPr sz="1600" kern="1200">
          <a:solidFill>
            <a:schemeClr val="tx1"/>
          </a:solidFill>
          <a:latin typeface="+mj-lt"/>
          <a:ea typeface="+mn-ea"/>
          <a:cs typeface="+mn-cs"/>
        </a:defRPr>
      </a:lvl1pPr>
      <a:lvl2pPr marL="432000" indent="-216000" algn="l" defTabSz="914400" rtl="0" eaLnBrk="1" latinLnBrk="0" hangingPunct="1">
        <a:lnSpc>
          <a:spcPct val="100000"/>
        </a:lnSpc>
        <a:spcBef>
          <a:spcPts val="0"/>
        </a:spcBef>
        <a:spcAft>
          <a:spcPts val="600"/>
        </a:spcAft>
        <a:buClr>
          <a:schemeClr val="accent1"/>
        </a:buClr>
        <a:buFont typeface="Symbol" panose="05050102010706020507" pitchFamily="18" charset="2"/>
        <a:buChar char="-"/>
        <a:defRPr sz="1400" kern="1200">
          <a:solidFill>
            <a:schemeClr val="tx1"/>
          </a:solidFill>
          <a:latin typeface="+mn-lt"/>
          <a:ea typeface="+mn-ea"/>
          <a:cs typeface="+mn-cs"/>
        </a:defRPr>
      </a:lvl2pPr>
      <a:lvl3pPr marL="648000" indent="-216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200" kern="1200">
          <a:solidFill>
            <a:schemeClr val="tx1"/>
          </a:solidFill>
          <a:latin typeface="+mn-lt"/>
          <a:ea typeface="+mn-ea"/>
          <a:cs typeface="+mn-cs"/>
        </a:defRPr>
      </a:lvl3pPr>
      <a:lvl4pPr marL="864000" indent="-216000" algn="l" defTabSz="914400" rtl="0" eaLnBrk="1" latinLnBrk="0" hangingPunct="1">
        <a:lnSpc>
          <a:spcPct val="100000"/>
        </a:lnSpc>
        <a:spcBef>
          <a:spcPts val="0"/>
        </a:spcBef>
        <a:spcAft>
          <a:spcPts val="600"/>
        </a:spcAft>
        <a:buClr>
          <a:schemeClr val="accent1"/>
        </a:buClr>
        <a:buFont typeface="Symbol" panose="05050102010706020507" pitchFamily="18" charset="2"/>
        <a:buChar char="-"/>
        <a:defRPr sz="1050" kern="1200">
          <a:solidFill>
            <a:schemeClr val="tx1"/>
          </a:solidFill>
          <a:latin typeface="+mn-lt"/>
          <a:ea typeface="+mn-ea"/>
          <a:cs typeface="+mn-cs"/>
        </a:defRPr>
      </a:lvl4pPr>
      <a:lvl5pPr marL="1080000" indent="-216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3" userDrawn="1">
          <p15:clr>
            <a:srgbClr val="A71511"/>
          </p15:clr>
        </p15:guide>
        <p15:guide id="14" pos="7680" userDrawn="1">
          <p15:clr>
            <a:srgbClr val="A71511"/>
          </p15:clr>
        </p15:guide>
        <p15:guide id="15" orient="horz" userDrawn="1">
          <p15:clr>
            <a:srgbClr val="A71511"/>
          </p15:clr>
        </p15:guide>
        <p15:guide id="16" orient="horz" pos="4320" userDrawn="1">
          <p15:clr>
            <a:srgbClr val="A71511"/>
          </p15:clr>
        </p15:guide>
        <p15:guide id="17" pos="143" userDrawn="1">
          <p15:clr>
            <a:srgbClr val="A71511"/>
          </p15:clr>
        </p15:guide>
        <p15:guide id="18" orient="horz" pos="142" userDrawn="1">
          <p15:clr>
            <a:srgbClr val="A71511"/>
          </p15:clr>
        </p15:guide>
        <p15:guide id="19" pos="7537" userDrawn="1">
          <p15:clr>
            <a:srgbClr val="A71511"/>
          </p15:clr>
        </p15:guide>
        <p15:guide id="20" orient="horz" pos="4178" userDrawn="1">
          <p15:clr>
            <a:srgbClr val="A71511"/>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png"/><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png"/><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1.xml"/><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1.xml"/><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4.png"/><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0.jpg"/><Relationship Id="rId1" Type="http://schemas.openxmlformats.org/officeDocument/2006/relationships/slideLayout" Target="../slideLayouts/slideLayout31.xml"/><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1.jpg"/><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3.jpg"/><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hyperlink" Target="https://vor.at/ciao"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2" name="Grafik 11" descr="Ein Bild, das Person, Handy, tragbares Kommunikationsgerät, Kommunikationsgerät enthält.&#10;&#10;Automatisch generierte Beschreibung">
            <a:extLst>
              <a:ext uri="{FF2B5EF4-FFF2-40B4-BE49-F238E27FC236}">
                <a16:creationId xmlns:a16="http://schemas.microsoft.com/office/drawing/2014/main" id="{091A26ED-C342-E697-14D5-E5DC022B6CE6}"/>
              </a:ext>
            </a:extLst>
          </p:cNvPr>
          <p:cNvPicPr>
            <a:picLocks noChangeAspect="1"/>
          </p:cNvPicPr>
          <p:nvPr/>
        </p:nvPicPr>
        <p:blipFill rotWithShape="1">
          <a:blip r:embed="rId3"/>
          <a:srcRect l="2644" t="-2" r="49528" b="-897"/>
          <a:stretch/>
        </p:blipFill>
        <p:spPr>
          <a:xfrm>
            <a:off x="227012" y="161031"/>
            <a:ext cx="11737974" cy="6578215"/>
          </a:xfrm>
          <a:prstGeom prst="rect">
            <a:avLst/>
          </a:prstGeom>
        </p:spPr>
      </p:pic>
      <p:sp>
        <p:nvSpPr>
          <p:cNvPr id="9" name="Textplatzhalter 8">
            <a:extLst>
              <a:ext uri="{FF2B5EF4-FFF2-40B4-BE49-F238E27FC236}">
                <a16:creationId xmlns:a16="http://schemas.microsoft.com/office/drawing/2014/main" id="{90DAAA6A-7C08-B00E-A80A-DF58E37DCF71}"/>
              </a:ext>
            </a:extLst>
          </p:cNvPr>
          <p:cNvSpPr>
            <a:spLocks noGrp="1"/>
          </p:cNvSpPr>
          <p:nvPr>
            <p:ph type="body" sz="quarter" idx="10"/>
          </p:nvPr>
        </p:nvSpPr>
        <p:spPr/>
        <p:txBody>
          <a:bodyPr/>
          <a:lstStyle/>
          <a:p>
            <a:endParaRPr lang="de-DE" dirty="0"/>
          </a:p>
        </p:txBody>
      </p:sp>
      <p:pic>
        <p:nvPicPr>
          <p:cNvPr id="7" name="Grafik 6" descr="Ein Bild, das Muster, Grafiken, Quadrat, Pixel enthält.&#10;&#10;Automatisch generierte Beschreibung">
            <a:extLst>
              <a:ext uri="{FF2B5EF4-FFF2-40B4-BE49-F238E27FC236}">
                <a16:creationId xmlns:a16="http://schemas.microsoft.com/office/drawing/2014/main" id="{063515E4-A100-AE60-4843-B19729ED285A}"/>
              </a:ext>
            </a:extLst>
          </p:cNvPr>
          <p:cNvPicPr>
            <a:picLocks noChangeAspect="1"/>
          </p:cNvPicPr>
          <p:nvPr/>
        </p:nvPicPr>
        <p:blipFill>
          <a:blip r:embed="rId4"/>
          <a:stretch>
            <a:fillRect/>
          </a:stretch>
        </p:blipFill>
        <p:spPr>
          <a:xfrm>
            <a:off x="10454718" y="4964441"/>
            <a:ext cx="1079086" cy="1079086"/>
          </a:xfrm>
          <a:prstGeom prst="rect">
            <a:avLst/>
          </a:prstGeom>
        </p:spPr>
      </p:pic>
      <p:pic>
        <p:nvPicPr>
          <p:cNvPr id="13" name="Grafik 12" descr="Ein Bild, das Schrift, Text, Screenshot, Grafiken enthält.&#10;&#10;Automatisch generierte Beschreibung">
            <a:extLst>
              <a:ext uri="{FF2B5EF4-FFF2-40B4-BE49-F238E27FC236}">
                <a16:creationId xmlns:a16="http://schemas.microsoft.com/office/drawing/2014/main" id="{C1FEDCDA-D595-1BE1-A4BE-1261138AB035}"/>
              </a:ext>
            </a:extLst>
          </p:cNvPr>
          <p:cNvPicPr>
            <a:picLocks noChangeAspect="1"/>
          </p:cNvPicPr>
          <p:nvPr/>
        </p:nvPicPr>
        <p:blipFill>
          <a:blip r:embed="rId5"/>
          <a:stretch>
            <a:fillRect/>
          </a:stretch>
        </p:blipFill>
        <p:spPr>
          <a:xfrm>
            <a:off x="5509303" y="3368845"/>
            <a:ext cx="4584929" cy="1184056"/>
          </a:xfrm>
          <a:prstGeom prst="rect">
            <a:avLst/>
          </a:prstGeom>
          <a:ln>
            <a:noFill/>
          </a:ln>
          <a:effectLst>
            <a:outerShdw blurRad="292100" dist="139700" dir="2700000" algn="tl" rotWithShape="0">
              <a:srgbClr val="333333">
                <a:alpha val="65000"/>
              </a:srgbClr>
            </a:outerShdw>
          </a:effectLst>
        </p:spPr>
      </p:pic>
      <p:pic>
        <p:nvPicPr>
          <p:cNvPr id="14" name="Grafik 13">
            <a:extLst>
              <a:ext uri="{FF2B5EF4-FFF2-40B4-BE49-F238E27FC236}">
                <a16:creationId xmlns:a16="http://schemas.microsoft.com/office/drawing/2014/main" id="{6C3CEFFF-5C5B-8156-56EB-F443FD49F71F}"/>
              </a:ext>
            </a:extLst>
          </p:cNvPr>
          <p:cNvPicPr>
            <a:picLocks noChangeAspect="1"/>
          </p:cNvPicPr>
          <p:nvPr/>
        </p:nvPicPr>
        <p:blipFill>
          <a:blip r:embed="rId6"/>
          <a:stretch>
            <a:fillRect/>
          </a:stretch>
        </p:blipFill>
        <p:spPr>
          <a:xfrm>
            <a:off x="9284680" y="5582060"/>
            <a:ext cx="3100418" cy="800682"/>
          </a:xfrm>
          <a:prstGeom prst="rect">
            <a:avLst/>
          </a:prstGeom>
        </p:spPr>
      </p:pic>
      <p:sp>
        <p:nvSpPr>
          <p:cNvPr id="2" name="Textfeld 1">
            <a:extLst>
              <a:ext uri="{FF2B5EF4-FFF2-40B4-BE49-F238E27FC236}">
                <a16:creationId xmlns:a16="http://schemas.microsoft.com/office/drawing/2014/main" id="{405E7E41-2801-CBF6-CB60-BA34A340524C}"/>
              </a:ext>
            </a:extLst>
          </p:cNvPr>
          <p:cNvSpPr txBox="1"/>
          <p:nvPr/>
        </p:nvSpPr>
        <p:spPr>
          <a:xfrm>
            <a:off x="5403492" y="1920192"/>
            <a:ext cx="6130311" cy="1569660"/>
          </a:xfrm>
          <a:prstGeom prst="rect">
            <a:avLst/>
          </a:prstGeom>
          <a:noFill/>
        </p:spPr>
        <p:txBody>
          <a:bodyPr wrap="square" rtlCol="0">
            <a:spAutoFit/>
          </a:bodyPr>
          <a:lstStyle/>
          <a:p>
            <a:pPr algn="l"/>
            <a:r>
              <a:rPr lang="de-DE" sz="4800" b="1" dirty="0">
                <a:solidFill>
                  <a:schemeClr val="bg1"/>
                </a:solidFill>
                <a:latin typeface="Arial Black" panose="020B0A04020102020204" pitchFamily="34" charset="0"/>
              </a:rPr>
              <a:t>So einfach geht’s – mit ciao</a:t>
            </a:r>
            <a:endParaRPr lang="de-AT" sz="4800" b="1" dirty="0" err="1">
              <a:solidFill>
                <a:schemeClr val="bg1"/>
              </a:solidFill>
              <a:latin typeface="Arial Black" panose="020B0A04020102020204" pitchFamily="34" charset="0"/>
            </a:endParaRPr>
          </a:p>
        </p:txBody>
      </p:sp>
    </p:spTree>
    <p:extLst>
      <p:ext uri="{BB962C8B-B14F-4D97-AF65-F5344CB8AC3E}">
        <p14:creationId xmlns:p14="http://schemas.microsoft.com/office/powerpoint/2010/main" val="1048201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D1B3E-27EE-8642-F05C-9046B0CD7AB0}"/>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3BEB6E96-E986-7FBB-9D65-F8359CB8A274}"/>
              </a:ext>
            </a:extLst>
          </p:cNvPr>
          <p:cNvSpPr>
            <a:spLocks noGrp="1"/>
          </p:cNvSpPr>
          <p:nvPr>
            <p:ph type="body" sz="quarter" idx="11"/>
          </p:nvPr>
        </p:nvSpPr>
        <p:spPr/>
        <p:txBody>
          <a:bodyPr/>
          <a:lstStyle/>
          <a:p>
            <a:pPr marL="0" indent="0">
              <a:lnSpc>
                <a:spcPct val="115000"/>
              </a:lnSpc>
              <a:buNone/>
            </a:pPr>
            <a:r>
              <a:rPr lang="de-DE" b="1" dirty="0">
                <a:latin typeface="Arial" panose="020B0604020202020204" pitchFamily="34" charset="0"/>
                <a:ea typeface="Times New Roman" panose="02020603050405020304" pitchFamily="18" charset="0"/>
                <a:cs typeface="Times New Roman" panose="02020603050405020304" pitchFamily="18" charset="0"/>
              </a:rPr>
              <a:t>M</a:t>
            </a:r>
            <a:r>
              <a:rPr lang="de-DE" b="1" dirty="0">
                <a:effectLst/>
                <a:latin typeface="Arial" panose="020B0604020202020204" pitchFamily="34" charset="0"/>
                <a:ea typeface="Times New Roman" panose="02020603050405020304" pitchFamily="18" charset="0"/>
                <a:cs typeface="Times New Roman" panose="02020603050405020304" pitchFamily="18" charset="0"/>
              </a:rPr>
              <a:t>it einem Klick einfach Öffi-Fahren in der Ostregion</a:t>
            </a:r>
            <a:br>
              <a:rPr lang="de-DE" b="1" dirty="0">
                <a:effectLst/>
                <a:latin typeface="Arial" panose="020B0604020202020204" pitchFamily="34" charset="0"/>
                <a:ea typeface="Times New Roman" panose="02020603050405020304" pitchFamily="18" charset="0"/>
                <a:cs typeface="Times New Roman" panose="02020603050405020304" pitchFamily="18" charset="0"/>
              </a:rPr>
            </a:br>
            <a:br>
              <a:rPr lang="de-DE" b="1" dirty="0">
                <a:effectLst/>
                <a:latin typeface="Arial" panose="020B0604020202020204" pitchFamily="34" charset="0"/>
                <a:ea typeface="Times New Roman" panose="02020603050405020304" pitchFamily="18" charset="0"/>
                <a:cs typeface="Times New Roman" panose="02020603050405020304" pitchFamily="18" charset="0"/>
              </a:rPr>
            </a:br>
            <a:r>
              <a:rPr lang="de-DE" dirty="0">
                <a:effectLst/>
                <a:latin typeface="Arial" panose="020B0604020202020204" pitchFamily="34" charset="0"/>
                <a:ea typeface="Times New Roman" panose="02020603050405020304" pitchFamily="18" charset="0"/>
                <a:cs typeface="Times New Roman" panose="02020603050405020304" pitchFamily="18" charset="0"/>
              </a:rPr>
              <a:t>Der Verkehrsverbund Ost-Region (VOR), die Wiener Linien und die Wiener Lokalbahnen (WLB) starten am 10. Februar 2025 gemeinsam ein neues digitales Service: die ciao App. Mit ciao können Fahrgäste nun im gesamten VOR-Kernverbundgebiet ihre Öffi-Tickets so einfach wie noch nie erwerben: und zwar mit nur einem Klick per Check-in/Check-out über das Smartphone (ausgenommen Anrufsammeltaxis). Der konventionelle Ticketkauf am Automaten oder Schalter entfällt, und natürlich sind auch Verbindungen der ÖBB und WESTbahn mit ciao nutzbar.</a:t>
            </a:r>
            <a:br>
              <a:rPr lang="de-DE" dirty="0">
                <a:effectLst/>
                <a:latin typeface="Arial" panose="020B0604020202020204" pitchFamily="34" charset="0"/>
                <a:ea typeface="Times New Roman" panose="02020603050405020304" pitchFamily="18" charset="0"/>
                <a:cs typeface="Times New Roman" panose="02020603050405020304" pitchFamily="18" charset="0"/>
              </a:rPr>
            </a:br>
            <a:endParaRPr lang="de-AT" dirty="0">
              <a:effectLst/>
              <a:latin typeface="Cambria" panose="02040503050406030204" pitchFamily="18" charset="0"/>
              <a:ea typeface="Times New Roman" panose="02020603050405020304" pitchFamily="18" charset="0"/>
              <a:cs typeface="Times New Roman" panose="02020603050405020304" pitchFamily="18" charset="0"/>
            </a:endParaRPr>
          </a:p>
          <a:p>
            <a:pPr marL="0" indent="0">
              <a:lnSpc>
                <a:spcPct val="115000"/>
              </a:lnSpc>
              <a:buNone/>
            </a:pPr>
            <a:r>
              <a:rPr lang="de-DE" dirty="0">
                <a:effectLst/>
                <a:latin typeface="Arial" panose="020B0604020202020204" pitchFamily="34" charset="0"/>
                <a:ea typeface="Times New Roman" panose="02020603050405020304" pitchFamily="18" charset="0"/>
                <a:cs typeface="Times New Roman" panose="02020603050405020304" pitchFamily="18" charset="0"/>
              </a:rPr>
              <a:t>„</a:t>
            </a:r>
            <a:r>
              <a:rPr lang="de-DE" i="1" dirty="0">
                <a:effectLst/>
                <a:latin typeface="Arial" panose="020B0604020202020204" pitchFamily="34" charset="0"/>
                <a:ea typeface="Times New Roman" panose="02020603050405020304" pitchFamily="18" charset="0"/>
                <a:cs typeface="Times New Roman" panose="02020603050405020304" pitchFamily="18" charset="0"/>
              </a:rPr>
              <a:t>Mit ciao bündeln Wiener Linien, Wiener Lokalbahnen und VOR ihre Expertise und setzen neue Maßstäbe im digitalen Ticketing für den öffentlichen Nah- und Regionalverkehr</a:t>
            </a:r>
            <a:r>
              <a:rPr lang="de-DE" dirty="0">
                <a:effectLst/>
                <a:latin typeface="Arial" panose="020B0604020202020204" pitchFamily="34" charset="0"/>
                <a:ea typeface="Times New Roman" panose="02020603050405020304" pitchFamily="18" charset="0"/>
                <a:cs typeface="Times New Roman" panose="02020603050405020304" pitchFamily="18" charset="0"/>
              </a:rPr>
              <a:t>“, </a:t>
            </a:r>
            <a:r>
              <a:rPr lang="de-DE" b="1" dirty="0">
                <a:effectLst/>
                <a:latin typeface="Arial" panose="020B0604020202020204" pitchFamily="34" charset="0"/>
                <a:ea typeface="Times New Roman" panose="02020603050405020304" pitchFamily="18" charset="0"/>
                <a:cs typeface="Times New Roman" panose="02020603050405020304" pitchFamily="18" charset="0"/>
              </a:rPr>
              <a:t>unterstreichen Karin Zipperer und Alexander Schierhuber, Geschäftsführung des VOR. </a:t>
            </a:r>
            <a:endParaRPr lang="de-AT" dirty="0">
              <a:effectLst/>
              <a:latin typeface="Cambria" panose="02040503050406030204" pitchFamily="18" charset="0"/>
              <a:ea typeface="Times New Roman" panose="02020603050405020304" pitchFamily="18" charset="0"/>
              <a:cs typeface="Times New Roman" panose="02020603050405020304" pitchFamily="18" charset="0"/>
            </a:endParaRPr>
          </a:p>
          <a:p>
            <a:pPr marL="0" indent="0">
              <a:buNone/>
            </a:pPr>
            <a:endParaRPr lang="de-AT" dirty="0"/>
          </a:p>
        </p:txBody>
      </p:sp>
      <p:sp>
        <p:nvSpPr>
          <p:cNvPr id="5" name="Textfeld 4">
            <a:extLst>
              <a:ext uri="{FF2B5EF4-FFF2-40B4-BE49-F238E27FC236}">
                <a16:creationId xmlns:a16="http://schemas.microsoft.com/office/drawing/2014/main" id="{9C25C38B-0332-4899-318C-D5C9E9F9B76C}"/>
              </a:ext>
            </a:extLst>
          </p:cNvPr>
          <p:cNvSpPr txBox="1"/>
          <p:nvPr/>
        </p:nvSpPr>
        <p:spPr>
          <a:xfrm>
            <a:off x="227013" y="410091"/>
            <a:ext cx="2443759" cy="338554"/>
          </a:xfrm>
          <a:prstGeom prst="rect">
            <a:avLst/>
          </a:prstGeom>
          <a:noFill/>
        </p:spPr>
        <p:txBody>
          <a:bodyPr wrap="square" rtlCol="0">
            <a:spAutoFit/>
          </a:bodyPr>
          <a:lstStyle/>
          <a:p>
            <a:pPr algn="l"/>
            <a:r>
              <a:rPr lang="de-DE" sz="1600" b="1" dirty="0">
                <a:effectLst/>
                <a:latin typeface="Arial" panose="020B0604020202020204" pitchFamily="34" charset="0"/>
                <a:ea typeface="Times New Roman" panose="02020603050405020304" pitchFamily="18" charset="0"/>
                <a:cs typeface="Times New Roman" panose="02020603050405020304" pitchFamily="18" charset="0"/>
              </a:rPr>
              <a:t>Die neue ciao App:</a:t>
            </a:r>
            <a:endParaRPr lang="de-DE" sz="1600" b="1" dirty="0"/>
          </a:p>
        </p:txBody>
      </p:sp>
      <p:sp>
        <p:nvSpPr>
          <p:cNvPr id="4" name="Textfeld 3">
            <a:extLst>
              <a:ext uri="{FF2B5EF4-FFF2-40B4-BE49-F238E27FC236}">
                <a16:creationId xmlns:a16="http://schemas.microsoft.com/office/drawing/2014/main" id="{F9C5B21E-3CC0-E9A9-B44C-4446686F3D9A}"/>
              </a:ext>
            </a:extLst>
          </p:cNvPr>
          <p:cNvSpPr txBox="1"/>
          <p:nvPr/>
        </p:nvSpPr>
        <p:spPr>
          <a:xfrm>
            <a:off x="9790611" y="266740"/>
            <a:ext cx="2281382" cy="931546"/>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283916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platzhalter 21">
            <a:extLst>
              <a:ext uri="{FF2B5EF4-FFF2-40B4-BE49-F238E27FC236}">
                <a16:creationId xmlns:a16="http://schemas.microsoft.com/office/drawing/2014/main" id="{4042E37C-55EE-262F-080F-3D8209D2BD17}"/>
              </a:ext>
            </a:extLst>
          </p:cNvPr>
          <p:cNvSpPr>
            <a:spLocks noGrp="1"/>
          </p:cNvSpPr>
          <p:nvPr>
            <p:ph type="body" sz="quarter" idx="11"/>
          </p:nvPr>
        </p:nvSpPr>
        <p:spPr/>
        <p:txBody>
          <a:bodyPr/>
          <a:lstStyle/>
          <a:p>
            <a:r>
              <a:rPr lang="de-AT" dirty="0"/>
              <a:t>Mit dem richtigen Ticket in der gesamten Ost-Region unterwegs</a:t>
            </a:r>
          </a:p>
          <a:p>
            <a:r>
              <a:rPr lang="de-AT" b="1" dirty="0"/>
              <a:t>Anrechnung von bereits vorhandenen Zeitkarten </a:t>
            </a:r>
            <a:r>
              <a:rPr lang="de-AT" dirty="0"/>
              <a:t>(7 oder 31 Tage WIEN, Jahreskarte WIEN, Semesterkarte WIEN)</a:t>
            </a:r>
          </a:p>
          <a:p>
            <a:r>
              <a:rPr lang="de-DE" b="1" dirty="0">
                <a:effectLst/>
                <a:latin typeface="Arial" panose="020B0604020202020204" pitchFamily="34" charset="0"/>
                <a:ea typeface="Times New Roman" panose="02020603050405020304" pitchFamily="18" charset="0"/>
                <a:cs typeface="Times New Roman" panose="02020603050405020304" pitchFamily="18" charset="0"/>
              </a:rPr>
              <a:t>Gemeinsam fahren mit der Gruppenfunktion </a:t>
            </a:r>
            <a:r>
              <a:rPr lang="de-DE" dirty="0">
                <a:effectLst/>
                <a:latin typeface="Arial" panose="020B0604020202020204" pitchFamily="34" charset="0"/>
                <a:ea typeface="Times New Roman" panose="02020603050405020304" pitchFamily="18" charset="0"/>
                <a:cs typeface="Times New Roman" panose="02020603050405020304" pitchFamily="18" charset="0"/>
              </a:rPr>
              <a:t>– mit ciao können bis zu 12 Fahrgäste und auch Hunde mitgenommen werden, ganz einfach durch Eingabe vorab in der App (z.B. Senior, Kinder unter 15 usw.).</a:t>
            </a:r>
            <a:endParaRPr lang="de-AT" dirty="0">
              <a:effectLst/>
              <a:latin typeface="Cambria" panose="02040503050406030204" pitchFamily="18" charset="0"/>
              <a:ea typeface="Times New Roman" panose="02020603050405020304" pitchFamily="18" charset="0"/>
              <a:cs typeface="Times New Roman" panose="02020603050405020304" pitchFamily="18" charset="0"/>
            </a:endParaRPr>
          </a:p>
          <a:p>
            <a:r>
              <a:rPr lang="de-DE" b="1" dirty="0">
                <a:effectLst/>
                <a:latin typeface="Arial" panose="020B0604020202020204" pitchFamily="34" charset="0"/>
                <a:ea typeface="Times New Roman" panose="02020603050405020304" pitchFamily="18" charset="0"/>
                <a:cs typeface="Times New Roman" panose="02020603050405020304" pitchFamily="18" charset="0"/>
              </a:rPr>
              <a:t>Einfache und intuitive Bedienung</a:t>
            </a:r>
            <a:r>
              <a:rPr lang="de-DE" dirty="0">
                <a:effectLst/>
                <a:latin typeface="Arial" panose="020B0604020202020204" pitchFamily="34" charset="0"/>
                <a:ea typeface="Times New Roman" panose="02020603050405020304" pitchFamily="18" charset="0"/>
                <a:cs typeface="Times New Roman" panose="02020603050405020304" pitchFamily="18" charset="0"/>
              </a:rPr>
              <a:t> – mit einem Klick einchecken, mit einem Klick bei Fahrtende auschecken, den Rest erledigt ciao automatisch.</a:t>
            </a:r>
            <a:endParaRPr lang="de-AT" dirty="0">
              <a:effectLst/>
              <a:latin typeface="Cambria" panose="02040503050406030204" pitchFamily="18" charset="0"/>
              <a:ea typeface="Times New Roman" panose="02020603050405020304" pitchFamily="18" charset="0"/>
              <a:cs typeface="Times New Roman" panose="02020603050405020304" pitchFamily="18" charset="0"/>
            </a:endParaRPr>
          </a:p>
          <a:p>
            <a:r>
              <a:rPr lang="de-DE" b="1" dirty="0">
                <a:effectLst/>
                <a:latin typeface="Arial" panose="020B0604020202020204" pitchFamily="34" charset="0"/>
                <a:ea typeface="Times New Roman" panose="02020603050405020304" pitchFamily="18" charset="0"/>
                <a:cs typeface="Times New Roman" panose="02020603050405020304" pitchFamily="18" charset="0"/>
              </a:rPr>
              <a:t>Stets alle Kosten im Blick</a:t>
            </a:r>
            <a:r>
              <a:rPr lang="de-DE" dirty="0">
                <a:effectLst/>
                <a:latin typeface="Arial" panose="020B0604020202020204" pitchFamily="34" charset="0"/>
                <a:ea typeface="Times New Roman" panose="02020603050405020304" pitchFamily="18" charset="0"/>
                <a:cs typeface="Times New Roman" panose="02020603050405020304" pitchFamily="18" charset="0"/>
              </a:rPr>
              <a:t> – die ciao App stellt alle Kosten übersichtlich dar und sorgt für volle Transparenz und Kostenkontrolle.</a:t>
            </a:r>
          </a:p>
          <a:p>
            <a:r>
              <a:rPr lang="de-DE" b="1" dirty="0">
                <a:effectLst/>
                <a:latin typeface="Arial" panose="020B0604020202020204" pitchFamily="34" charset="0"/>
                <a:ea typeface="Times New Roman" panose="02020603050405020304" pitchFamily="18" charset="0"/>
                <a:cs typeface="Times New Roman" panose="02020603050405020304" pitchFamily="18" charset="0"/>
              </a:rPr>
              <a:t>Die finale Abrechnung erfolgt tagesbasiert:</a:t>
            </a:r>
            <a:r>
              <a:rPr lang="de-DE" dirty="0">
                <a:effectLst/>
                <a:latin typeface="Arial" panose="020B0604020202020204" pitchFamily="34" charset="0"/>
                <a:ea typeface="Times New Roman" panose="02020603050405020304" pitchFamily="18" charset="0"/>
                <a:cs typeface="Times New Roman" panose="02020603050405020304" pitchFamily="18" charset="0"/>
              </a:rPr>
              <a:t> Statt einzelner Tickets wird Ihnen automatisch der günstigste Tarif berechnet, etwa eine Tageskarte, wenn mehrere Fahrten an einem Tag unternommen wurden.</a:t>
            </a:r>
          </a:p>
          <a:p>
            <a:pPr marL="0" indent="0">
              <a:buNone/>
            </a:pPr>
            <a:endParaRPr lang="de-DE"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nSpc>
                <a:spcPct val="115000"/>
              </a:lnSpc>
              <a:buNone/>
            </a:pPr>
            <a:r>
              <a:rPr lang="de-AT" b="1" dirty="0">
                <a:effectLst/>
                <a:latin typeface="Arial" panose="020B0604020202020204" pitchFamily="34" charset="0"/>
                <a:ea typeface="Times New Roman" panose="02020603050405020304" pitchFamily="18" charset="0"/>
                <a:cs typeface="Times New Roman" panose="02020603050405020304" pitchFamily="18" charset="0"/>
              </a:rPr>
              <a:t>Zukünftige Erweiterungen</a:t>
            </a:r>
            <a:endParaRPr lang="de-AT" dirty="0">
              <a:effectLst/>
              <a:latin typeface="Cambria" panose="02040503050406030204" pitchFamily="18" charset="0"/>
              <a:ea typeface="Times New Roman" panose="02020603050405020304" pitchFamily="18" charset="0"/>
              <a:cs typeface="Times New Roman" panose="02020603050405020304" pitchFamily="18" charset="0"/>
            </a:endParaRPr>
          </a:p>
          <a:p>
            <a:pPr marL="0" indent="0">
              <a:lnSpc>
                <a:spcPct val="115000"/>
              </a:lnSpc>
              <a:buNone/>
            </a:pPr>
            <a:r>
              <a:rPr lang="de-AT" dirty="0">
                <a:effectLst/>
                <a:latin typeface="Arial" panose="020B0604020202020204" pitchFamily="34" charset="0"/>
                <a:ea typeface="Times New Roman" panose="02020603050405020304" pitchFamily="18" charset="0"/>
                <a:cs typeface="Times New Roman" panose="02020603050405020304" pitchFamily="18" charset="0"/>
              </a:rPr>
              <a:t>Aktuell unterstützt ciao Zeitkarten der Wiener Linien. In den kommenden Monaten wird die App durch den</a:t>
            </a:r>
            <a:r>
              <a:rPr lang="de-DE" dirty="0">
                <a:effectLst/>
                <a:latin typeface="Arial" panose="020B0604020202020204" pitchFamily="34" charset="0"/>
                <a:ea typeface="Times New Roman" panose="02020603050405020304" pitchFamily="18" charset="0"/>
                <a:cs typeface="Times New Roman" panose="02020603050405020304" pitchFamily="18" charset="0"/>
              </a:rPr>
              <a:t> Softwaredienstleister, die Firma Mentz, </a:t>
            </a:r>
            <a:r>
              <a:rPr lang="de-AT" dirty="0">
                <a:effectLst/>
                <a:latin typeface="Arial" panose="020B0604020202020204" pitchFamily="34" charset="0"/>
                <a:ea typeface="Times New Roman" panose="02020603050405020304" pitchFamily="18" charset="0"/>
                <a:cs typeface="Times New Roman" panose="02020603050405020304" pitchFamily="18" charset="0"/>
              </a:rPr>
              <a:t>kontinuierlich weiterentwickelt und optimiert. Die vollständige Version, die voraussichtlich noch Sommer 2025 verfügbar sein wird, soll dann mehr als 20 verschiedene Zeitkarten sowie alle Streckenzeitkarten für die Ostregion inklusive VOR und WLB abdecken.</a:t>
            </a:r>
            <a:endParaRPr lang="de-AT" dirty="0">
              <a:effectLst/>
              <a:latin typeface="Cambria" panose="02040503050406030204" pitchFamily="18" charset="0"/>
              <a:ea typeface="Times New Roman" panose="02020603050405020304" pitchFamily="18" charset="0"/>
              <a:cs typeface="Times New Roman" panose="02020603050405020304" pitchFamily="18" charset="0"/>
            </a:endParaRPr>
          </a:p>
          <a:p>
            <a:pPr marL="0" indent="0">
              <a:buNone/>
            </a:pPr>
            <a:br>
              <a:rPr lang="de-DE" dirty="0">
                <a:effectLst/>
                <a:latin typeface="Arial" panose="020B0604020202020204" pitchFamily="34" charset="0"/>
                <a:ea typeface="Times New Roman" panose="02020603050405020304" pitchFamily="18" charset="0"/>
                <a:cs typeface="Times New Roman" panose="02020603050405020304" pitchFamily="18" charset="0"/>
              </a:rPr>
            </a:br>
            <a:endParaRPr lang="de-AT" dirty="0">
              <a:effectLst/>
              <a:latin typeface="Cambria" panose="02040503050406030204" pitchFamily="18" charset="0"/>
              <a:ea typeface="Times New Roman" panose="02020603050405020304" pitchFamily="18" charset="0"/>
              <a:cs typeface="Times New Roman" panose="02020603050405020304" pitchFamily="18" charset="0"/>
            </a:endParaRPr>
          </a:p>
          <a:p>
            <a:endParaRPr lang="de-AT" dirty="0">
              <a:effectLst/>
              <a:latin typeface="Cambria" panose="02040503050406030204" pitchFamily="18" charset="0"/>
              <a:ea typeface="Times New Roman" panose="02020603050405020304" pitchFamily="18" charset="0"/>
              <a:cs typeface="Times New Roman" panose="02020603050405020304" pitchFamily="18" charset="0"/>
            </a:endParaRPr>
          </a:p>
          <a:p>
            <a:pPr marL="0" indent="0">
              <a:buNone/>
            </a:pPr>
            <a:br>
              <a:rPr lang="de-AT" dirty="0"/>
            </a:br>
            <a:endParaRPr lang="de-AT" dirty="0"/>
          </a:p>
          <a:p>
            <a:pPr marL="0" indent="0">
              <a:buNone/>
            </a:pPr>
            <a:endParaRPr lang="de-AT" dirty="0"/>
          </a:p>
          <a:p>
            <a:endParaRPr lang="de-AT" dirty="0"/>
          </a:p>
          <a:p>
            <a:endParaRPr lang="de-AT" dirty="0"/>
          </a:p>
        </p:txBody>
      </p:sp>
      <p:sp>
        <p:nvSpPr>
          <p:cNvPr id="2" name="Textfeld 1">
            <a:extLst>
              <a:ext uri="{FF2B5EF4-FFF2-40B4-BE49-F238E27FC236}">
                <a16:creationId xmlns:a16="http://schemas.microsoft.com/office/drawing/2014/main" id="{81A04A29-C90B-4035-513D-2DE037CD1D19}"/>
              </a:ext>
            </a:extLst>
          </p:cNvPr>
          <p:cNvSpPr txBox="1"/>
          <p:nvPr/>
        </p:nvSpPr>
        <p:spPr>
          <a:xfrm>
            <a:off x="227013" y="410091"/>
            <a:ext cx="2443759" cy="584775"/>
          </a:xfrm>
          <a:prstGeom prst="rect">
            <a:avLst/>
          </a:prstGeom>
          <a:noFill/>
        </p:spPr>
        <p:txBody>
          <a:bodyPr wrap="square" rtlCol="0">
            <a:spAutoFit/>
          </a:bodyPr>
          <a:lstStyle/>
          <a:p>
            <a:pPr algn="l"/>
            <a:r>
              <a:rPr lang="de-DE" sz="1600" b="1" dirty="0" err="1">
                <a:solidFill>
                  <a:srgbClr val="92D050"/>
                </a:solidFill>
              </a:rPr>
              <a:t>VOR</a:t>
            </a:r>
            <a:r>
              <a:rPr lang="de-DE" sz="1600" b="1" dirty="0" err="1"/>
              <a:t>teile</a:t>
            </a:r>
            <a:r>
              <a:rPr lang="de-DE" sz="1600" dirty="0"/>
              <a:t> </a:t>
            </a:r>
            <a:r>
              <a:rPr lang="de-DE" sz="1600" b="1" dirty="0"/>
              <a:t>von ciao</a:t>
            </a:r>
          </a:p>
          <a:p>
            <a:pPr algn="l"/>
            <a:r>
              <a:rPr lang="de-DE" sz="1600" b="1" dirty="0"/>
              <a:t>Warum ciao?</a:t>
            </a:r>
            <a:endParaRPr lang="de-AT" sz="1600" b="1" dirty="0" err="1"/>
          </a:p>
        </p:txBody>
      </p:sp>
      <p:sp>
        <p:nvSpPr>
          <p:cNvPr id="4" name="Textfeld 3">
            <a:extLst>
              <a:ext uri="{FF2B5EF4-FFF2-40B4-BE49-F238E27FC236}">
                <a16:creationId xmlns:a16="http://schemas.microsoft.com/office/drawing/2014/main" id="{394F72C2-5CA1-6088-742B-D3F0CD98BF41}"/>
              </a:ext>
            </a:extLst>
          </p:cNvPr>
          <p:cNvSpPr txBox="1"/>
          <p:nvPr/>
        </p:nvSpPr>
        <p:spPr>
          <a:xfrm>
            <a:off x="9790611" y="266740"/>
            <a:ext cx="2281382" cy="931546"/>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3967365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DC67B75D-865D-AD12-04DD-3B72A824DE73}"/>
              </a:ext>
            </a:extLst>
          </p:cNvPr>
          <p:cNvSpPr>
            <a:spLocks noGrp="1"/>
          </p:cNvSpPr>
          <p:nvPr>
            <p:ph type="body" sz="quarter" idx="11"/>
          </p:nvPr>
        </p:nvSpPr>
        <p:spPr/>
        <p:txBody>
          <a:bodyPr/>
          <a:lstStyle/>
          <a:p>
            <a:pPr marL="215900" indent="-215900"/>
            <a:r>
              <a:rPr lang="de-DE" dirty="0">
                <a:cs typeface="Arial"/>
              </a:rPr>
              <a:t>ciao steht für "</a:t>
            </a:r>
            <a:r>
              <a:rPr lang="de-DE" b="1" dirty="0">
                <a:cs typeface="Arial"/>
              </a:rPr>
              <a:t>C</a:t>
            </a:r>
            <a:r>
              <a:rPr lang="de-DE" dirty="0">
                <a:cs typeface="Arial"/>
              </a:rPr>
              <a:t>heck-</a:t>
            </a:r>
            <a:r>
              <a:rPr lang="de-DE" b="1" dirty="0">
                <a:cs typeface="Arial"/>
              </a:rPr>
              <a:t>i</a:t>
            </a:r>
            <a:r>
              <a:rPr lang="de-DE" dirty="0">
                <a:cs typeface="Arial"/>
              </a:rPr>
              <a:t>n </a:t>
            </a:r>
            <a:r>
              <a:rPr lang="de-DE" b="1" dirty="0">
                <a:cs typeface="Arial"/>
              </a:rPr>
              <a:t>a</a:t>
            </a:r>
            <a:r>
              <a:rPr lang="de-DE" dirty="0">
                <a:cs typeface="Arial"/>
              </a:rPr>
              <a:t>nd </a:t>
            </a:r>
            <a:r>
              <a:rPr lang="de-DE" b="1" dirty="0">
                <a:cs typeface="Arial"/>
              </a:rPr>
              <a:t>o</a:t>
            </a:r>
            <a:r>
              <a:rPr lang="de-DE" dirty="0">
                <a:cs typeface="Arial"/>
              </a:rPr>
              <a:t>ut" und ist ein sogenanntes post-</a:t>
            </a:r>
            <a:r>
              <a:rPr lang="de-DE" dirty="0" err="1">
                <a:cs typeface="Arial"/>
              </a:rPr>
              <a:t>paid</a:t>
            </a:r>
            <a:r>
              <a:rPr lang="de-DE" dirty="0">
                <a:cs typeface="Arial"/>
              </a:rPr>
              <a:t> Ticketingsystem. Das heißt, die Zahlung eines Tickets erfolgt erst nach der Fahrt. </a:t>
            </a:r>
          </a:p>
          <a:p>
            <a:pPr marL="215900" indent="-215900"/>
            <a:endParaRPr lang="de-DE" dirty="0">
              <a:cs typeface="Arial"/>
            </a:endParaRPr>
          </a:p>
          <a:p>
            <a:pPr marL="215900" indent="-215900"/>
            <a:r>
              <a:rPr lang="de-DE" dirty="0">
                <a:cs typeface="Arial"/>
              </a:rPr>
              <a:t>Einfach gesagt, wird eine Reise mit einem Check-in gestartet und mit einem Check-out beendet. Die App berechnet automatisch den passenden Preis für die zurückgelegte Strecke mit Hilfe von GPS oder im unterirdischen Bereich mittels Bluetooth.</a:t>
            </a:r>
            <a:br>
              <a:rPr lang="de-DE" dirty="0">
                <a:cs typeface="Arial"/>
              </a:rPr>
            </a:br>
            <a:endParaRPr lang="de-AT" dirty="0"/>
          </a:p>
          <a:p>
            <a:r>
              <a:rPr lang="de-AT" dirty="0"/>
              <a:t>Die Nutzung von ciao ist im gesamten VOR Kernverbundgebiet in allen öffentlichen Verkehrsmitteln in denen der VOR-Verbundtarif gilt (außer Anrufsammeltaxi (AST) und touristischen Verkehren) in Wien, Niederösterreich und </a:t>
            </a:r>
            <a:r>
              <a:rPr lang="de-AT"/>
              <a:t>dem Burgenland </a:t>
            </a:r>
            <a:r>
              <a:rPr lang="de-AT" dirty="0"/>
              <a:t>möglich.</a:t>
            </a:r>
          </a:p>
        </p:txBody>
      </p:sp>
      <p:sp>
        <p:nvSpPr>
          <p:cNvPr id="5" name="Textfeld 4">
            <a:extLst>
              <a:ext uri="{FF2B5EF4-FFF2-40B4-BE49-F238E27FC236}">
                <a16:creationId xmlns:a16="http://schemas.microsoft.com/office/drawing/2014/main" id="{C2B4DB7F-565E-0058-36BC-7923556CDD82}"/>
              </a:ext>
            </a:extLst>
          </p:cNvPr>
          <p:cNvSpPr txBox="1"/>
          <p:nvPr/>
        </p:nvSpPr>
        <p:spPr>
          <a:xfrm>
            <a:off x="227013" y="410091"/>
            <a:ext cx="2443759" cy="338554"/>
          </a:xfrm>
          <a:prstGeom prst="rect">
            <a:avLst/>
          </a:prstGeom>
          <a:noFill/>
        </p:spPr>
        <p:txBody>
          <a:bodyPr wrap="square" rtlCol="0">
            <a:spAutoFit/>
          </a:bodyPr>
          <a:lstStyle/>
          <a:p>
            <a:pPr algn="l"/>
            <a:r>
              <a:rPr lang="de-DE" sz="1600" b="1" dirty="0"/>
              <a:t>Was ist ciao</a:t>
            </a:r>
          </a:p>
        </p:txBody>
      </p:sp>
      <p:sp>
        <p:nvSpPr>
          <p:cNvPr id="4" name="Textfeld 3">
            <a:extLst>
              <a:ext uri="{FF2B5EF4-FFF2-40B4-BE49-F238E27FC236}">
                <a16:creationId xmlns:a16="http://schemas.microsoft.com/office/drawing/2014/main" id="{153A8D61-9B04-4711-DBD4-1A1C98936B00}"/>
              </a:ext>
            </a:extLst>
          </p:cNvPr>
          <p:cNvSpPr txBox="1"/>
          <p:nvPr/>
        </p:nvSpPr>
        <p:spPr>
          <a:xfrm>
            <a:off x="9790611" y="266740"/>
            <a:ext cx="2281382" cy="931546"/>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3878660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DC67B75D-865D-AD12-04DD-3B72A824DE73}"/>
              </a:ext>
            </a:extLst>
          </p:cNvPr>
          <p:cNvSpPr>
            <a:spLocks noGrp="1"/>
          </p:cNvSpPr>
          <p:nvPr>
            <p:ph type="body" sz="quarter" idx="11"/>
          </p:nvPr>
        </p:nvSpPr>
        <p:spPr/>
        <p:txBody>
          <a:bodyPr/>
          <a:lstStyle/>
          <a:p>
            <a:r>
              <a:rPr lang="de-AT" dirty="0">
                <a:cs typeface="Arial"/>
              </a:rPr>
              <a:t>Sie können die App kostenlos über Google Play Store oder Apple Store herunterladen.</a:t>
            </a:r>
          </a:p>
          <a:p>
            <a:pPr marL="0" indent="0">
              <a:buNone/>
            </a:pPr>
            <a:endParaRPr lang="de-AT" dirty="0">
              <a:cs typeface="Arial"/>
            </a:endParaRPr>
          </a:p>
          <a:p>
            <a:pPr marL="215900" indent="-215900"/>
            <a:r>
              <a:rPr lang="de-AT" dirty="0">
                <a:cs typeface="Arial"/>
              </a:rPr>
              <a:t>Die Mindestanforderungen der Betriebssysteme sind:</a:t>
            </a:r>
          </a:p>
          <a:p>
            <a:pPr marL="431900" lvl="1" indent="-215900"/>
            <a:r>
              <a:rPr lang="de-AT" dirty="0">
                <a:cs typeface="Arial"/>
              </a:rPr>
              <a:t>Apple iOS 12.0 oder höher</a:t>
            </a:r>
          </a:p>
          <a:p>
            <a:pPr marL="431900" lvl="1" indent="-215900"/>
            <a:r>
              <a:rPr lang="de-AT" dirty="0">
                <a:cs typeface="Arial"/>
              </a:rPr>
              <a:t>Android 8.1 oder höher</a:t>
            </a:r>
          </a:p>
          <a:p>
            <a:pPr marL="216000" lvl="1" indent="0">
              <a:buNone/>
            </a:pPr>
            <a:endParaRPr lang="de-AT" dirty="0">
              <a:cs typeface="Arial"/>
            </a:endParaRPr>
          </a:p>
          <a:p>
            <a:pPr marL="215900" indent="-215900"/>
            <a:r>
              <a:rPr lang="de-AT" dirty="0">
                <a:cs typeface="Arial"/>
              </a:rPr>
              <a:t>Anbei finden Sie die Anleitungen zum Registrierungsprozess und zur Hinterlegung eines Zahlungsmittels, sowie wichtige Informationen vor Ihrer ersten Fahrt. </a:t>
            </a:r>
          </a:p>
          <a:p>
            <a:pPr marL="0" indent="0">
              <a:buNone/>
            </a:pPr>
            <a:endParaRPr lang="de-AT" dirty="0">
              <a:cs typeface="Arial"/>
            </a:endParaRPr>
          </a:p>
          <a:p>
            <a:pPr marL="0" indent="0">
              <a:buNone/>
            </a:pPr>
            <a:endParaRPr lang="de-AT" dirty="0"/>
          </a:p>
          <a:p>
            <a:endParaRPr lang="de-AT" dirty="0"/>
          </a:p>
          <a:p>
            <a:endParaRPr lang="de-AT" dirty="0"/>
          </a:p>
        </p:txBody>
      </p:sp>
      <p:sp>
        <p:nvSpPr>
          <p:cNvPr id="7" name="Textfeld 6">
            <a:extLst>
              <a:ext uri="{FF2B5EF4-FFF2-40B4-BE49-F238E27FC236}">
                <a16:creationId xmlns:a16="http://schemas.microsoft.com/office/drawing/2014/main" id="{8BE3F914-C6D5-180D-3D32-12BD5BF11689}"/>
              </a:ext>
            </a:extLst>
          </p:cNvPr>
          <p:cNvSpPr txBox="1"/>
          <p:nvPr/>
        </p:nvSpPr>
        <p:spPr>
          <a:xfrm>
            <a:off x="227013" y="410091"/>
            <a:ext cx="4707126" cy="307777"/>
          </a:xfrm>
          <a:prstGeom prst="rect">
            <a:avLst/>
          </a:prstGeom>
          <a:noFill/>
        </p:spPr>
        <p:txBody>
          <a:bodyPr wrap="square" rtlCol="0">
            <a:spAutoFit/>
          </a:bodyPr>
          <a:lstStyle/>
          <a:p>
            <a:r>
              <a:rPr lang="de-AT" sz="1400" b="1" dirty="0"/>
              <a:t>Registrierungsprozess und Fahrtvorbereitung</a:t>
            </a:r>
          </a:p>
        </p:txBody>
      </p:sp>
      <p:sp>
        <p:nvSpPr>
          <p:cNvPr id="4" name="Textfeld 3">
            <a:extLst>
              <a:ext uri="{FF2B5EF4-FFF2-40B4-BE49-F238E27FC236}">
                <a16:creationId xmlns:a16="http://schemas.microsoft.com/office/drawing/2014/main" id="{D9DFDF8A-CA35-ABB1-9D2B-1A966F710C01}"/>
              </a:ext>
            </a:extLst>
          </p:cNvPr>
          <p:cNvSpPr txBox="1"/>
          <p:nvPr/>
        </p:nvSpPr>
        <p:spPr>
          <a:xfrm>
            <a:off x="9790611" y="266740"/>
            <a:ext cx="2281382" cy="931546"/>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1301176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484B0FD5-5C38-9C1C-8C9B-F3D43E9B2C82}"/>
              </a:ext>
            </a:extLst>
          </p:cNvPr>
          <p:cNvSpPr>
            <a:spLocks noGrp="1"/>
          </p:cNvSpPr>
          <p:nvPr>
            <p:ph type="body" sz="quarter" idx="29"/>
          </p:nvPr>
        </p:nvSpPr>
        <p:spPr/>
        <p:txBody>
          <a:bodyPr/>
          <a:lstStyle/>
          <a:p>
            <a:endParaRPr lang="de-AT"/>
          </a:p>
        </p:txBody>
      </p:sp>
      <p:sp>
        <p:nvSpPr>
          <p:cNvPr id="3" name="Textplatzhalter 2">
            <a:extLst>
              <a:ext uri="{FF2B5EF4-FFF2-40B4-BE49-F238E27FC236}">
                <a16:creationId xmlns:a16="http://schemas.microsoft.com/office/drawing/2014/main" id="{9239A4F0-915E-043D-FA51-7289DA69B7B7}"/>
              </a:ext>
            </a:extLst>
          </p:cNvPr>
          <p:cNvSpPr>
            <a:spLocks noGrp="1"/>
          </p:cNvSpPr>
          <p:nvPr>
            <p:ph type="body" sz="quarter" idx="11"/>
          </p:nvPr>
        </p:nvSpPr>
        <p:spPr/>
        <p:txBody>
          <a:bodyPr/>
          <a:lstStyle/>
          <a:p>
            <a:r>
              <a:rPr lang="de-AT" dirty="0"/>
              <a:t>Wenn die App erfolgreich heruntergeladen wurde, öffnen Sie bitte die App.</a:t>
            </a:r>
          </a:p>
          <a:p>
            <a:endParaRPr lang="de-AT" dirty="0"/>
          </a:p>
          <a:p>
            <a:r>
              <a:rPr lang="de-AT" dirty="0"/>
              <a:t>Schritt 1: Öffnen Sie die ciao App</a:t>
            </a:r>
          </a:p>
          <a:p>
            <a:endParaRPr lang="de-AT" dirty="0"/>
          </a:p>
          <a:p>
            <a:r>
              <a:rPr lang="de-AT" dirty="0"/>
              <a:t>Schritt 2: Klicken Sie auf „Registrieren“</a:t>
            </a:r>
            <a:br>
              <a:rPr lang="de-AT" dirty="0"/>
            </a:br>
            <a:endParaRPr lang="de-AT" dirty="0"/>
          </a:p>
          <a:p>
            <a:r>
              <a:rPr lang="de-AT" dirty="0"/>
              <a:t>Schritt 3: Es öffnet sich ein neues Fenster. Bitte füllen Sie die Daten mit einem Stern (*) aus.</a:t>
            </a:r>
            <a:br>
              <a:rPr lang="de-AT" dirty="0"/>
            </a:br>
            <a:endParaRPr lang="de-AT" dirty="0"/>
          </a:p>
          <a:p>
            <a:r>
              <a:rPr lang="de-AT" dirty="0"/>
              <a:t>Schritt 4: Den AGBs und den Informationsangeboten zustimmen.</a:t>
            </a:r>
            <a:br>
              <a:rPr lang="de-AT" dirty="0"/>
            </a:br>
            <a:endParaRPr lang="de-AT" dirty="0"/>
          </a:p>
          <a:p>
            <a:r>
              <a:rPr lang="de-AT" dirty="0"/>
              <a:t>Schritt 5: Klicken Sie auf „Ein Konto erstellen“</a:t>
            </a:r>
          </a:p>
          <a:p>
            <a:endParaRPr lang="de-AT" dirty="0"/>
          </a:p>
        </p:txBody>
      </p:sp>
      <p:sp>
        <p:nvSpPr>
          <p:cNvPr id="5" name="Textplatzhalter 4">
            <a:extLst>
              <a:ext uri="{FF2B5EF4-FFF2-40B4-BE49-F238E27FC236}">
                <a16:creationId xmlns:a16="http://schemas.microsoft.com/office/drawing/2014/main" id="{18CF6C7E-24C4-A5E5-37B8-63FD26AE3A41}"/>
              </a:ext>
            </a:extLst>
          </p:cNvPr>
          <p:cNvSpPr>
            <a:spLocks noGrp="1"/>
          </p:cNvSpPr>
          <p:nvPr>
            <p:ph type="body" sz="quarter" idx="28"/>
          </p:nvPr>
        </p:nvSpPr>
        <p:spPr/>
        <p:txBody>
          <a:bodyPr/>
          <a:lstStyle/>
          <a:p>
            <a:endParaRPr lang="de-AT" dirty="0"/>
          </a:p>
        </p:txBody>
      </p:sp>
      <p:sp>
        <p:nvSpPr>
          <p:cNvPr id="9" name="Foliennummernplatzhalter 8">
            <a:extLst>
              <a:ext uri="{FF2B5EF4-FFF2-40B4-BE49-F238E27FC236}">
                <a16:creationId xmlns:a16="http://schemas.microsoft.com/office/drawing/2014/main" id="{37AF3E2F-0557-C2A6-723B-F4AF8CF0DD56}"/>
              </a:ext>
            </a:extLst>
          </p:cNvPr>
          <p:cNvSpPr>
            <a:spLocks noGrp="1"/>
          </p:cNvSpPr>
          <p:nvPr>
            <p:ph type="sldNum" sz="quarter" idx="4"/>
          </p:nvPr>
        </p:nvSpPr>
        <p:spPr>
          <a:xfrm>
            <a:off x="11521440" y="6632575"/>
            <a:ext cx="443548" cy="225425"/>
          </a:xfrm>
          <a:prstGeom prst="rect">
            <a:avLst/>
          </a:prstGeom>
        </p:spPr>
        <p:txBody>
          <a:bodyPr vert="horz" lIns="91440" tIns="45720" rIns="0" bIns="45720" rtlCol="0" anchor="ctr"/>
          <a:lstStyle>
            <a:defPPr>
              <a:defRPr lang="de-DE"/>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F4DB6E-3907-426A-9321-91E4DDE31274}" type="slidenum">
              <a:rPr lang="de-DE" smtClean="0"/>
              <a:pPr/>
              <a:t>6</a:t>
            </a:fld>
            <a:endParaRPr lang="de-DE"/>
          </a:p>
        </p:txBody>
      </p:sp>
      <p:pic>
        <p:nvPicPr>
          <p:cNvPr id="29" name="Grafik 28" descr="Ein Bild, das Text, Screenshot, Schrift, Zahl enthält.&#10;&#10;Automatisch generierte Beschreibung">
            <a:extLst>
              <a:ext uri="{FF2B5EF4-FFF2-40B4-BE49-F238E27FC236}">
                <a16:creationId xmlns:a16="http://schemas.microsoft.com/office/drawing/2014/main" id="{2AD974E5-0A47-291C-4A69-7324780EC0E6}"/>
              </a:ext>
            </a:extLst>
          </p:cNvPr>
          <p:cNvPicPr>
            <a:picLocks noChangeAspect="1"/>
          </p:cNvPicPr>
          <p:nvPr/>
        </p:nvPicPr>
        <p:blipFill>
          <a:blip r:embed="rId2"/>
          <a:stretch>
            <a:fillRect/>
          </a:stretch>
        </p:blipFill>
        <p:spPr>
          <a:xfrm>
            <a:off x="3480336" y="120770"/>
            <a:ext cx="2133944" cy="6508630"/>
          </a:xfrm>
          <a:prstGeom prst="rect">
            <a:avLst/>
          </a:prstGeom>
          <a:ln>
            <a:solidFill>
              <a:schemeClr val="tx1"/>
            </a:solidFill>
          </a:ln>
        </p:spPr>
      </p:pic>
      <p:sp>
        <p:nvSpPr>
          <p:cNvPr id="30" name="Kreis: nicht ausgefüllt 16">
            <a:extLst>
              <a:ext uri="{FF2B5EF4-FFF2-40B4-BE49-F238E27FC236}">
                <a16:creationId xmlns:a16="http://schemas.microsoft.com/office/drawing/2014/main" id="{2F7F749C-FC90-C0D4-1FDD-99865E7A204C}"/>
              </a:ext>
            </a:extLst>
          </p:cNvPr>
          <p:cNvSpPr/>
          <p:nvPr/>
        </p:nvSpPr>
        <p:spPr>
          <a:xfrm>
            <a:off x="4506949" y="5813737"/>
            <a:ext cx="1107331" cy="740160"/>
          </a:xfrm>
          <a:prstGeom prst="donut">
            <a:avLst>
              <a:gd name="adj" fmla="val 5739"/>
            </a:avLst>
          </a:prstGeom>
          <a:solidFill>
            <a:schemeClr val="tx2"/>
          </a:solidFill>
          <a:ln w="3175">
            <a:solidFill>
              <a:srgbClr val="B7DEC3"/>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AT" sz="1800" b="0" strike="noStrike" spc="-1">
              <a:solidFill>
                <a:schemeClr val="dk1"/>
              </a:solidFill>
              <a:latin typeface="Calibri"/>
            </a:endParaRPr>
          </a:p>
        </p:txBody>
      </p:sp>
      <p:pic>
        <p:nvPicPr>
          <p:cNvPr id="12" name="Grafik 11" descr="Ein Bild, das Text, Screenshot, Schrift, Design enthält.&#10;&#10;Beschreibung automatisch generiert.">
            <a:extLst>
              <a:ext uri="{FF2B5EF4-FFF2-40B4-BE49-F238E27FC236}">
                <a16:creationId xmlns:a16="http://schemas.microsoft.com/office/drawing/2014/main" id="{3DC079E7-969C-CE17-1D99-6ED7B259AB96}"/>
              </a:ext>
            </a:extLst>
          </p:cNvPr>
          <p:cNvPicPr>
            <a:picLocks noChangeAspect="1"/>
          </p:cNvPicPr>
          <p:nvPr/>
        </p:nvPicPr>
        <p:blipFill>
          <a:blip r:embed="rId3"/>
          <a:stretch>
            <a:fillRect/>
          </a:stretch>
        </p:blipFill>
        <p:spPr>
          <a:xfrm>
            <a:off x="611601" y="1244218"/>
            <a:ext cx="2160000" cy="4261733"/>
          </a:xfrm>
          <a:prstGeom prst="rect">
            <a:avLst/>
          </a:prstGeom>
          <a:ln>
            <a:solidFill>
              <a:schemeClr val="tx1"/>
            </a:solidFill>
          </a:ln>
        </p:spPr>
      </p:pic>
      <p:sp>
        <p:nvSpPr>
          <p:cNvPr id="25" name="Kreis: nicht ausgefüllt 16">
            <a:extLst>
              <a:ext uri="{FF2B5EF4-FFF2-40B4-BE49-F238E27FC236}">
                <a16:creationId xmlns:a16="http://schemas.microsoft.com/office/drawing/2014/main" id="{104DE7F2-E455-82BC-D1F3-7CD732AC7B30}"/>
              </a:ext>
            </a:extLst>
          </p:cNvPr>
          <p:cNvSpPr/>
          <p:nvPr/>
        </p:nvSpPr>
        <p:spPr>
          <a:xfrm>
            <a:off x="1873751" y="2171360"/>
            <a:ext cx="940279" cy="740160"/>
          </a:xfrm>
          <a:prstGeom prst="donut">
            <a:avLst>
              <a:gd name="adj" fmla="val 5739"/>
            </a:avLst>
          </a:prstGeom>
          <a:solidFill>
            <a:schemeClr val="tx2"/>
          </a:solidFill>
          <a:ln w="3175">
            <a:solidFill>
              <a:srgbClr val="B7DEC3"/>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AT" sz="1800" b="0" strike="noStrike" spc="-1">
              <a:solidFill>
                <a:schemeClr val="dk1"/>
              </a:solidFill>
              <a:latin typeface="Calibri"/>
            </a:endParaRPr>
          </a:p>
        </p:txBody>
      </p:sp>
      <p:sp>
        <p:nvSpPr>
          <p:cNvPr id="24" name="Kreis: nicht ausgefüllt 16">
            <a:extLst>
              <a:ext uri="{FF2B5EF4-FFF2-40B4-BE49-F238E27FC236}">
                <a16:creationId xmlns:a16="http://schemas.microsoft.com/office/drawing/2014/main" id="{6BC2D4FC-7467-9B2D-0397-94A744AD4CB5}"/>
              </a:ext>
            </a:extLst>
          </p:cNvPr>
          <p:cNvSpPr/>
          <p:nvPr/>
        </p:nvSpPr>
        <p:spPr>
          <a:xfrm>
            <a:off x="811819" y="5010329"/>
            <a:ext cx="753480" cy="740160"/>
          </a:xfrm>
          <a:prstGeom prst="donut">
            <a:avLst>
              <a:gd name="adj" fmla="val 5739"/>
            </a:avLst>
          </a:prstGeom>
          <a:solidFill>
            <a:schemeClr val="tx2"/>
          </a:solidFill>
          <a:ln w="3175">
            <a:solidFill>
              <a:srgbClr val="B7DEC3"/>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AT" sz="1800" b="0" strike="noStrike" spc="-1">
              <a:solidFill>
                <a:schemeClr val="dk1"/>
              </a:solidFill>
              <a:latin typeface="Calibri"/>
            </a:endParaRPr>
          </a:p>
        </p:txBody>
      </p:sp>
      <p:sp>
        <p:nvSpPr>
          <p:cNvPr id="4" name="Textfeld 3">
            <a:extLst>
              <a:ext uri="{FF2B5EF4-FFF2-40B4-BE49-F238E27FC236}">
                <a16:creationId xmlns:a16="http://schemas.microsoft.com/office/drawing/2014/main" id="{225C36E6-6F1B-0B5C-A5E9-482B3EDFADCA}"/>
              </a:ext>
            </a:extLst>
          </p:cNvPr>
          <p:cNvSpPr txBox="1"/>
          <p:nvPr/>
        </p:nvSpPr>
        <p:spPr>
          <a:xfrm>
            <a:off x="6096000" y="446305"/>
            <a:ext cx="2751577" cy="584775"/>
          </a:xfrm>
          <a:prstGeom prst="rect">
            <a:avLst/>
          </a:prstGeom>
          <a:noFill/>
        </p:spPr>
        <p:txBody>
          <a:bodyPr wrap="square" rtlCol="0">
            <a:spAutoFit/>
          </a:bodyPr>
          <a:lstStyle/>
          <a:p>
            <a:pPr algn="l"/>
            <a:r>
              <a:rPr lang="de-DE" sz="1600" b="1" dirty="0"/>
              <a:t>Account anlegen</a:t>
            </a:r>
          </a:p>
          <a:p>
            <a:pPr algn="l"/>
            <a:r>
              <a:rPr lang="de-DE" sz="1600" b="1" dirty="0"/>
              <a:t>Erster Schritt in der App</a:t>
            </a:r>
            <a:endParaRPr lang="de-AT" sz="1600" b="1" dirty="0" err="1"/>
          </a:p>
        </p:txBody>
      </p:sp>
    </p:spTree>
    <p:extLst>
      <p:ext uri="{BB962C8B-B14F-4D97-AF65-F5344CB8AC3E}">
        <p14:creationId xmlns:p14="http://schemas.microsoft.com/office/powerpoint/2010/main" val="4011184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ECF40735-DBB1-4F0E-08B6-71B2FB878EFB}"/>
              </a:ext>
            </a:extLst>
          </p:cNvPr>
          <p:cNvSpPr>
            <a:spLocks noGrp="1"/>
          </p:cNvSpPr>
          <p:nvPr>
            <p:ph type="body" sz="quarter" idx="29"/>
          </p:nvPr>
        </p:nvSpPr>
        <p:spPr/>
        <p:txBody>
          <a:bodyPr/>
          <a:lstStyle/>
          <a:p>
            <a:endParaRPr lang="de-AT"/>
          </a:p>
        </p:txBody>
      </p:sp>
      <p:sp>
        <p:nvSpPr>
          <p:cNvPr id="3" name="Textplatzhalter 2">
            <a:extLst>
              <a:ext uri="{FF2B5EF4-FFF2-40B4-BE49-F238E27FC236}">
                <a16:creationId xmlns:a16="http://schemas.microsoft.com/office/drawing/2014/main" id="{31A97D16-E782-ECAA-8B18-6B125D29D469}"/>
              </a:ext>
            </a:extLst>
          </p:cNvPr>
          <p:cNvSpPr>
            <a:spLocks noGrp="1"/>
          </p:cNvSpPr>
          <p:nvPr>
            <p:ph type="body" sz="quarter" idx="11"/>
          </p:nvPr>
        </p:nvSpPr>
        <p:spPr/>
        <p:txBody>
          <a:bodyPr/>
          <a:lstStyle/>
          <a:p>
            <a:r>
              <a:rPr lang="de-AT" dirty="0"/>
              <a:t>Nach der Kontoerstellung wird eine Bestätigungs-E-Mail versandt.</a:t>
            </a:r>
          </a:p>
          <a:p>
            <a:endParaRPr lang="de-AT" dirty="0"/>
          </a:p>
          <a:p>
            <a:r>
              <a:rPr lang="de-AT" dirty="0"/>
              <a:t>Öffnen Sie den Link in der Bestätigungs-E-Mail.</a:t>
            </a:r>
          </a:p>
          <a:p>
            <a:endParaRPr lang="de-AT" dirty="0"/>
          </a:p>
          <a:p>
            <a:r>
              <a:rPr lang="de-AT" dirty="0"/>
              <a:t>Sollte die Bestätigungs-E-Mail nicht im Postfach erscheinen, kontrollieren Sie bitte den Spam-Folder. </a:t>
            </a:r>
          </a:p>
          <a:p>
            <a:endParaRPr lang="de-AT" dirty="0"/>
          </a:p>
          <a:p>
            <a:r>
              <a:rPr lang="de-AT" dirty="0"/>
              <a:t>Nach dem Öffnen des Bestätigungslinks werden Sie im Browser zum zweiten Teil der Registrierung automatisch weitergeleitet.</a:t>
            </a:r>
          </a:p>
        </p:txBody>
      </p:sp>
      <p:sp>
        <p:nvSpPr>
          <p:cNvPr id="5" name="Textplatzhalter 4">
            <a:extLst>
              <a:ext uri="{FF2B5EF4-FFF2-40B4-BE49-F238E27FC236}">
                <a16:creationId xmlns:a16="http://schemas.microsoft.com/office/drawing/2014/main" id="{018010C2-92BC-2A74-4690-D45EAC6288EE}"/>
              </a:ext>
            </a:extLst>
          </p:cNvPr>
          <p:cNvSpPr>
            <a:spLocks noGrp="1"/>
          </p:cNvSpPr>
          <p:nvPr>
            <p:ph type="body" sz="quarter" idx="28"/>
          </p:nvPr>
        </p:nvSpPr>
        <p:spPr/>
        <p:txBody>
          <a:bodyPr/>
          <a:lstStyle/>
          <a:p>
            <a:endParaRPr lang="de-AT"/>
          </a:p>
        </p:txBody>
      </p:sp>
      <p:sp>
        <p:nvSpPr>
          <p:cNvPr id="9" name="Foliennummernplatzhalter 8">
            <a:extLst>
              <a:ext uri="{FF2B5EF4-FFF2-40B4-BE49-F238E27FC236}">
                <a16:creationId xmlns:a16="http://schemas.microsoft.com/office/drawing/2014/main" id="{96ED022A-CBE0-9AB3-9268-692B31216874}"/>
              </a:ext>
            </a:extLst>
          </p:cNvPr>
          <p:cNvSpPr>
            <a:spLocks noGrp="1"/>
          </p:cNvSpPr>
          <p:nvPr>
            <p:ph type="sldNum" sz="quarter" idx="4"/>
          </p:nvPr>
        </p:nvSpPr>
        <p:spPr>
          <a:xfrm>
            <a:off x="11521440" y="6632575"/>
            <a:ext cx="443548" cy="225425"/>
          </a:xfrm>
          <a:prstGeom prst="rect">
            <a:avLst/>
          </a:prstGeom>
        </p:spPr>
        <p:txBody>
          <a:bodyPr vert="horz" lIns="91440" tIns="45720" rIns="0" bIns="45720" rtlCol="0" anchor="ctr"/>
          <a:lstStyle>
            <a:defPPr>
              <a:defRPr lang="de-DE"/>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F4DB6E-3907-426A-9321-91E4DDE31274}" type="slidenum">
              <a:rPr lang="de-DE" smtClean="0"/>
              <a:pPr/>
              <a:t>7</a:t>
            </a:fld>
            <a:endParaRPr lang="de-DE"/>
          </a:p>
        </p:txBody>
      </p:sp>
      <p:pic>
        <p:nvPicPr>
          <p:cNvPr id="25" name="Grafik 24" descr="Ein Bild, das Text, Elektronik, Screenshot, Betriebssystem enthält.&#10;&#10;Automatisch generierte Beschreibung">
            <a:extLst>
              <a:ext uri="{FF2B5EF4-FFF2-40B4-BE49-F238E27FC236}">
                <a16:creationId xmlns:a16="http://schemas.microsoft.com/office/drawing/2014/main" id="{1B0909A8-9D21-45E5-6626-F6C4C794DE2C}"/>
              </a:ext>
            </a:extLst>
          </p:cNvPr>
          <p:cNvPicPr>
            <a:picLocks noChangeAspect="1"/>
          </p:cNvPicPr>
          <p:nvPr/>
        </p:nvPicPr>
        <p:blipFill>
          <a:blip r:embed="rId2"/>
          <a:stretch>
            <a:fillRect/>
          </a:stretch>
        </p:blipFill>
        <p:spPr>
          <a:xfrm>
            <a:off x="226141" y="1261707"/>
            <a:ext cx="2160000" cy="4261734"/>
          </a:xfrm>
          <a:prstGeom prst="rect">
            <a:avLst/>
          </a:prstGeom>
          <a:ln>
            <a:solidFill>
              <a:schemeClr val="tx1"/>
            </a:solidFill>
          </a:ln>
        </p:spPr>
      </p:pic>
      <p:pic>
        <p:nvPicPr>
          <p:cNvPr id="27" name="Grafik 26" descr="Ein Bild, das Text, Screenshot, Schrift, Dokument enthält.&#10;&#10;Automatisch generierte Beschreibung">
            <a:extLst>
              <a:ext uri="{FF2B5EF4-FFF2-40B4-BE49-F238E27FC236}">
                <a16:creationId xmlns:a16="http://schemas.microsoft.com/office/drawing/2014/main" id="{EABA4C0E-34E8-BB8F-0A8A-3F616FBD5ACF}"/>
              </a:ext>
            </a:extLst>
          </p:cNvPr>
          <p:cNvPicPr>
            <a:picLocks noChangeAspect="1"/>
          </p:cNvPicPr>
          <p:nvPr/>
        </p:nvPicPr>
        <p:blipFill>
          <a:blip r:embed="rId3"/>
          <a:stretch>
            <a:fillRect/>
          </a:stretch>
        </p:blipFill>
        <p:spPr>
          <a:xfrm>
            <a:off x="2951697" y="152574"/>
            <a:ext cx="2240205" cy="6480000"/>
          </a:xfrm>
          <a:prstGeom prst="rect">
            <a:avLst/>
          </a:prstGeom>
          <a:ln>
            <a:solidFill>
              <a:schemeClr val="tx1"/>
            </a:solidFill>
          </a:ln>
        </p:spPr>
      </p:pic>
      <p:sp>
        <p:nvSpPr>
          <p:cNvPr id="28" name="Kreis: nicht ausgefüllt 16">
            <a:extLst>
              <a:ext uri="{FF2B5EF4-FFF2-40B4-BE49-F238E27FC236}">
                <a16:creationId xmlns:a16="http://schemas.microsoft.com/office/drawing/2014/main" id="{253E927D-A3A0-DEA5-1839-3392615DE066}"/>
              </a:ext>
            </a:extLst>
          </p:cNvPr>
          <p:cNvSpPr/>
          <p:nvPr/>
        </p:nvSpPr>
        <p:spPr>
          <a:xfrm>
            <a:off x="2789539" y="2633544"/>
            <a:ext cx="2240205" cy="937792"/>
          </a:xfrm>
          <a:prstGeom prst="donut">
            <a:avLst>
              <a:gd name="adj" fmla="val 5739"/>
            </a:avLst>
          </a:prstGeom>
          <a:solidFill>
            <a:schemeClr val="tx2"/>
          </a:solidFill>
          <a:ln w="3175">
            <a:solidFill>
              <a:srgbClr val="B7DEC3"/>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AT" sz="1800" b="0" strike="noStrike" spc="-1">
              <a:solidFill>
                <a:schemeClr val="dk1"/>
              </a:solidFill>
              <a:latin typeface="Calibri"/>
            </a:endParaRPr>
          </a:p>
        </p:txBody>
      </p:sp>
      <p:sp>
        <p:nvSpPr>
          <p:cNvPr id="4" name="Textfeld 3">
            <a:extLst>
              <a:ext uri="{FF2B5EF4-FFF2-40B4-BE49-F238E27FC236}">
                <a16:creationId xmlns:a16="http://schemas.microsoft.com/office/drawing/2014/main" id="{A20C82FE-FF30-9A56-5FE9-51FA1CB9CCB0}"/>
              </a:ext>
            </a:extLst>
          </p:cNvPr>
          <p:cNvSpPr txBox="1"/>
          <p:nvPr/>
        </p:nvSpPr>
        <p:spPr>
          <a:xfrm>
            <a:off x="5994071" y="437251"/>
            <a:ext cx="2443759" cy="584775"/>
          </a:xfrm>
          <a:prstGeom prst="rect">
            <a:avLst/>
          </a:prstGeom>
          <a:noFill/>
        </p:spPr>
        <p:txBody>
          <a:bodyPr wrap="square" rtlCol="0">
            <a:spAutoFit/>
          </a:bodyPr>
          <a:lstStyle/>
          <a:p>
            <a:pPr algn="l"/>
            <a:r>
              <a:rPr lang="de-DE" sz="1600" b="1" dirty="0"/>
              <a:t>Bestätigungsemail</a:t>
            </a:r>
            <a:br>
              <a:rPr lang="de-DE" sz="1600" b="1" dirty="0"/>
            </a:br>
            <a:r>
              <a:rPr lang="de-DE" sz="1600" b="1" dirty="0"/>
              <a:t>Registrierung Teil 2</a:t>
            </a:r>
            <a:endParaRPr lang="de-AT" sz="1600" b="1" dirty="0" err="1"/>
          </a:p>
        </p:txBody>
      </p:sp>
    </p:spTree>
    <p:extLst>
      <p:ext uri="{BB962C8B-B14F-4D97-AF65-F5344CB8AC3E}">
        <p14:creationId xmlns:p14="http://schemas.microsoft.com/office/powerpoint/2010/main" val="57333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42D1B468-4E50-89CE-09B6-E1960C8646F4}"/>
              </a:ext>
            </a:extLst>
          </p:cNvPr>
          <p:cNvSpPr>
            <a:spLocks noGrp="1"/>
          </p:cNvSpPr>
          <p:nvPr>
            <p:ph type="body" sz="quarter" idx="29"/>
          </p:nvPr>
        </p:nvSpPr>
        <p:spPr/>
        <p:txBody>
          <a:bodyPr/>
          <a:lstStyle/>
          <a:p>
            <a:endParaRPr lang="de-AT"/>
          </a:p>
        </p:txBody>
      </p:sp>
      <p:sp>
        <p:nvSpPr>
          <p:cNvPr id="3" name="Textplatzhalter 2">
            <a:extLst>
              <a:ext uri="{FF2B5EF4-FFF2-40B4-BE49-F238E27FC236}">
                <a16:creationId xmlns:a16="http://schemas.microsoft.com/office/drawing/2014/main" id="{55622952-4659-C38F-445B-EC669DF9687D}"/>
              </a:ext>
            </a:extLst>
          </p:cNvPr>
          <p:cNvSpPr>
            <a:spLocks noGrp="1"/>
          </p:cNvSpPr>
          <p:nvPr>
            <p:ph type="body" sz="quarter" idx="11"/>
          </p:nvPr>
        </p:nvSpPr>
        <p:spPr/>
        <p:txBody>
          <a:bodyPr/>
          <a:lstStyle/>
          <a:p>
            <a:r>
              <a:rPr lang="de-AT" dirty="0"/>
              <a:t>Schritt 1: Bitte füllen Sie die restlichen Daten aus.</a:t>
            </a:r>
          </a:p>
          <a:p>
            <a:pPr marL="0" indent="0">
              <a:buNone/>
            </a:pPr>
            <a:endParaRPr lang="de-AT" dirty="0"/>
          </a:p>
          <a:p>
            <a:r>
              <a:rPr lang="de-AT" dirty="0"/>
              <a:t>Schritt 2: Klicken Sie auf „Zum nächsten Schritt“ – nun ist der Account angelegt worden.</a:t>
            </a:r>
          </a:p>
          <a:p>
            <a:endParaRPr lang="de-AT" dirty="0"/>
          </a:p>
          <a:p>
            <a:r>
              <a:rPr lang="de-AT" dirty="0"/>
              <a:t>Schritt 3: Bitte melden Sie sich in der ciao App mit der E-Mail-Adresse der Registrierung und dem Passwort an.</a:t>
            </a:r>
          </a:p>
          <a:p>
            <a:endParaRPr lang="de-AT" dirty="0"/>
          </a:p>
          <a:p>
            <a:pPr marL="0" indent="0">
              <a:buNone/>
            </a:pPr>
            <a:endParaRPr lang="de-AT" dirty="0"/>
          </a:p>
        </p:txBody>
      </p:sp>
      <p:sp>
        <p:nvSpPr>
          <p:cNvPr id="5" name="Textplatzhalter 4">
            <a:extLst>
              <a:ext uri="{FF2B5EF4-FFF2-40B4-BE49-F238E27FC236}">
                <a16:creationId xmlns:a16="http://schemas.microsoft.com/office/drawing/2014/main" id="{C5BAD884-212B-7D76-4D88-785542D09AF3}"/>
              </a:ext>
            </a:extLst>
          </p:cNvPr>
          <p:cNvSpPr>
            <a:spLocks noGrp="1"/>
          </p:cNvSpPr>
          <p:nvPr>
            <p:ph type="body" sz="quarter" idx="28"/>
          </p:nvPr>
        </p:nvSpPr>
        <p:spPr/>
        <p:txBody>
          <a:bodyPr/>
          <a:lstStyle/>
          <a:p>
            <a:endParaRPr lang="de-AT"/>
          </a:p>
        </p:txBody>
      </p:sp>
      <p:sp>
        <p:nvSpPr>
          <p:cNvPr id="9" name="Foliennummernplatzhalter 8">
            <a:extLst>
              <a:ext uri="{FF2B5EF4-FFF2-40B4-BE49-F238E27FC236}">
                <a16:creationId xmlns:a16="http://schemas.microsoft.com/office/drawing/2014/main" id="{76C5F4B6-6444-7BE3-3E35-FB1489BCAA68}"/>
              </a:ext>
            </a:extLst>
          </p:cNvPr>
          <p:cNvSpPr>
            <a:spLocks noGrp="1"/>
          </p:cNvSpPr>
          <p:nvPr>
            <p:ph type="sldNum" sz="quarter" idx="4"/>
          </p:nvPr>
        </p:nvSpPr>
        <p:spPr>
          <a:xfrm>
            <a:off x="11521440" y="6632575"/>
            <a:ext cx="443548" cy="225425"/>
          </a:xfrm>
          <a:prstGeom prst="rect">
            <a:avLst/>
          </a:prstGeom>
        </p:spPr>
        <p:txBody>
          <a:bodyPr vert="horz" lIns="91440" tIns="45720" rIns="0" bIns="45720" rtlCol="0" anchor="ctr"/>
          <a:lstStyle>
            <a:defPPr>
              <a:defRPr lang="de-DE"/>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F4DB6E-3907-426A-9321-91E4DDE31274}" type="slidenum">
              <a:rPr lang="de-DE" smtClean="0"/>
              <a:pPr/>
              <a:t>8</a:t>
            </a:fld>
            <a:endParaRPr lang="de-DE"/>
          </a:p>
        </p:txBody>
      </p:sp>
      <p:pic>
        <p:nvPicPr>
          <p:cNvPr id="15" name="Grafik 14" descr="Ein Bild, das Text, Screenshot, Schrift, Zahl enthält.&#10;&#10;Automatisch generierte Beschreibung">
            <a:extLst>
              <a:ext uri="{FF2B5EF4-FFF2-40B4-BE49-F238E27FC236}">
                <a16:creationId xmlns:a16="http://schemas.microsoft.com/office/drawing/2014/main" id="{30BC2347-626A-C510-7219-6E7191F9F867}"/>
              </a:ext>
            </a:extLst>
          </p:cNvPr>
          <p:cNvPicPr>
            <a:picLocks noChangeAspect="1"/>
          </p:cNvPicPr>
          <p:nvPr/>
        </p:nvPicPr>
        <p:blipFill>
          <a:blip r:embed="rId2"/>
          <a:stretch>
            <a:fillRect/>
          </a:stretch>
        </p:blipFill>
        <p:spPr>
          <a:xfrm>
            <a:off x="301954" y="1334572"/>
            <a:ext cx="2160000" cy="4579379"/>
          </a:xfrm>
          <a:prstGeom prst="rect">
            <a:avLst/>
          </a:prstGeom>
          <a:ln>
            <a:solidFill>
              <a:schemeClr val="tx1"/>
            </a:solidFill>
          </a:ln>
        </p:spPr>
      </p:pic>
      <p:sp>
        <p:nvSpPr>
          <p:cNvPr id="18" name="Kreis: nicht ausgefüllt 16">
            <a:extLst>
              <a:ext uri="{FF2B5EF4-FFF2-40B4-BE49-F238E27FC236}">
                <a16:creationId xmlns:a16="http://schemas.microsoft.com/office/drawing/2014/main" id="{81493E0C-6405-7C8F-2F98-8D88984F8C11}"/>
              </a:ext>
            </a:extLst>
          </p:cNvPr>
          <p:cNvSpPr/>
          <p:nvPr/>
        </p:nvSpPr>
        <p:spPr>
          <a:xfrm>
            <a:off x="1298111" y="4981339"/>
            <a:ext cx="1289814" cy="740160"/>
          </a:xfrm>
          <a:prstGeom prst="donut">
            <a:avLst>
              <a:gd name="adj" fmla="val 5739"/>
            </a:avLst>
          </a:prstGeom>
          <a:solidFill>
            <a:schemeClr val="tx2"/>
          </a:solidFill>
          <a:ln w="3175">
            <a:solidFill>
              <a:srgbClr val="B7DEC3"/>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AT" sz="1800" b="0" strike="noStrike" spc="-1">
              <a:solidFill>
                <a:schemeClr val="dk1"/>
              </a:solidFill>
              <a:latin typeface="Calibri"/>
            </a:endParaRPr>
          </a:p>
        </p:txBody>
      </p:sp>
      <p:sp>
        <p:nvSpPr>
          <p:cNvPr id="4" name="Textfeld 3">
            <a:extLst>
              <a:ext uri="{FF2B5EF4-FFF2-40B4-BE49-F238E27FC236}">
                <a16:creationId xmlns:a16="http://schemas.microsoft.com/office/drawing/2014/main" id="{3FA11F58-C014-4C6D-E8F4-8C2947744D60}"/>
              </a:ext>
            </a:extLst>
          </p:cNvPr>
          <p:cNvSpPr txBox="1"/>
          <p:nvPr/>
        </p:nvSpPr>
        <p:spPr>
          <a:xfrm>
            <a:off x="6003124" y="391984"/>
            <a:ext cx="3439640" cy="584775"/>
          </a:xfrm>
          <a:prstGeom prst="rect">
            <a:avLst/>
          </a:prstGeom>
          <a:noFill/>
        </p:spPr>
        <p:txBody>
          <a:bodyPr wrap="square" rtlCol="0">
            <a:spAutoFit/>
          </a:bodyPr>
          <a:lstStyle/>
          <a:p>
            <a:pPr algn="l"/>
            <a:r>
              <a:rPr lang="de-DE" sz="1600" b="1" dirty="0"/>
              <a:t>Abschluss der Registrierung</a:t>
            </a:r>
          </a:p>
          <a:p>
            <a:pPr algn="l"/>
            <a:r>
              <a:rPr lang="de-DE" sz="1600" b="1" dirty="0"/>
              <a:t>Teil 2</a:t>
            </a:r>
            <a:endParaRPr lang="de-AT" sz="1600" b="1" dirty="0" err="1"/>
          </a:p>
        </p:txBody>
      </p:sp>
    </p:spTree>
    <p:extLst>
      <p:ext uri="{BB962C8B-B14F-4D97-AF65-F5344CB8AC3E}">
        <p14:creationId xmlns:p14="http://schemas.microsoft.com/office/powerpoint/2010/main" val="1721073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48DD0473-C1C8-322F-692B-6704F1D6CB46}"/>
              </a:ext>
            </a:extLst>
          </p:cNvPr>
          <p:cNvSpPr>
            <a:spLocks noGrp="1"/>
          </p:cNvSpPr>
          <p:nvPr>
            <p:ph type="body" sz="quarter" idx="11"/>
          </p:nvPr>
        </p:nvSpPr>
        <p:spPr/>
        <p:txBody>
          <a:bodyPr/>
          <a:lstStyle/>
          <a:p>
            <a:r>
              <a:rPr lang="de-AT" dirty="0"/>
              <a:t>Vor Ihrer ersten Fahrt ist ein hinterlegtes Zahlungsmittel (VISA oder Mastercard) erforderlich.</a:t>
            </a:r>
          </a:p>
          <a:p>
            <a:pPr lvl="1"/>
            <a:r>
              <a:rPr lang="de-AT" dirty="0"/>
              <a:t>Weitere Zahlungsmittel sind für die Weiterentwicklung geplant. </a:t>
            </a:r>
          </a:p>
          <a:p>
            <a:endParaRPr lang="de-AT" dirty="0"/>
          </a:p>
          <a:p>
            <a:r>
              <a:rPr lang="de-AT" dirty="0"/>
              <a:t>Bitte schalten Sie die Ortungsdienste und Bluetooth ein.</a:t>
            </a:r>
          </a:p>
          <a:p>
            <a:endParaRPr lang="de-AT" dirty="0"/>
          </a:p>
          <a:p>
            <a:r>
              <a:rPr lang="de-AT" dirty="0"/>
              <a:t>Diese müssen während der Fahrt eingeschaltet bleiben.</a:t>
            </a:r>
          </a:p>
        </p:txBody>
      </p:sp>
      <p:pic>
        <p:nvPicPr>
          <p:cNvPr id="19" name="Bildplatzhalter 18" descr="Ein Bild, das Text, Screenshot, Schrift enthält.&#10;&#10;Automatisch generierte Beschreibung">
            <a:extLst>
              <a:ext uri="{FF2B5EF4-FFF2-40B4-BE49-F238E27FC236}">
                <a16:creationId xmlns:a16="http://schemas.microsoft.com/office/drawing/2014/main" id="{24969BE6-64A4-F833-7DF9-193B05B931AA}"/>
              </a:ext>
            </a:extLst>
          </p:cNvPr>
          <p:cNvPicPr>
            <a:picLocks noGrp="1" noChangeAspect="1"/>
          </p:cNvPicPr>
          <p:nvPr>
            <p:ph type="pic" sz="quarter" idx="33"/>
          </p:nvPr>
        </p:nvPicPr>
        <p:blipFill>
          <a:blip r:embed="rId2"/>
          <a:srcRect t="3607" b="3607"/>
          <a:stretch>
            <a:fillRect/>
          </a:stretch>
        </p:blipFill>
        <p:spPr/>
      </p:pic>
      <p:pic>
        <p:nvPicPr>
          <p:cNvPr id="12" name="Grafik 14" descr="Nach rechts zeigender Finger, Handrücken mit einfarbiger Füllung">
            <a:extLst>
              <a:ext uri="{FF2B5EF4-FFF2-40B4-BE49-F238E27FC236}">
                <a16:creationId xmlns:a16="http://schemas.microsoft.com/office/drawing/2014/main" id="{CC85C34F-5D7E-4178-2E8B-0389FD8A9531}"/>
              </a:ext>
            </a:extLst>
          </p:cNvPr>
          <p:cNvPicPr/>
          <p:nvPr/>
        </p:nvPicPr>
        <p:blipFill>
          <a:blip r:embed="rId3"/>
          <a:stretch/>
        </p:blipFill>
        <p:spPr>
          <a:xfrm flipH="1">
            <a:off x="11050947" y="2514960"/>
            <a:ext cx="914040" cy="914040"/>
          </a:xfrm>
          <a:prstGeom prst="rect">
            <a:avLst/>
          </a:prstGeom>
          <a:ln w="0">
            <a:solidFill>
              <a:schemeClr val="accent1"/>
            </a:solidFill>
          </a:ln>
        </p:spPr>
      </p:pic>
      <p:sp>
        <p:nvSpPr>
          <p:cNvPr id="2" name="Textfeld 1">
            <a:extLst>
              <a:ext uri="{FF2B5EF4-FFF2-40B4-BE49-F238E27FC236}">
                <a16:creationId xmlns:a16="http://schemas.microsoft.com/office/drawing/2014/main" id="{B2AF9F43-8D5F-0D5D-3CB7-4E0CCC368A3D}"/>
              </a:ext>
            </a:extLst>
          </p:cNvPr>
          <p:cNvSpPr txBox="1"/>
          <p:nvPr/>
        </p:nvSpPr>
        <p:spPr>
          <a:xfrm>
            <a:off x="227013" y="423863"/>
            <a:ext cx="5639633" cy="861774"/>
          </a:xfrm>
          <a:prstGeom prst="rect">
            <a:avLst/>
          </a:prstGeom>
          <a:noFill/>
        </p:spPr>
        <p:txBody>
          <a:bodyPr wrap="square" rtlCol="0">
            <a:spAutoFit/>
          </a:bodyPr>
          <a:lstStyle/>
          <a:p>
            <a:r>
              <a:rPr lang="de-AT" sz="2000" b="1" dirty="0"/>
              <a:t>ciao App – vor der ersten Fahrt</a:t>
            </a:r>
            <a:br>
              <a:rPr lang="de-AT" sz="2000" dirty="0"/>
            </a:br>
            <a:r>
              <a:rPr lang="de-AT" sz="1400" u="sng" dirty="0"/>
              <a:t>Zahlungsmittel und Ortungsdienste</a:t>
            </a:r>
          </a:p>
          <a:p>
            <a:pPr algn="l"/>
            <a:endParaRPr lang="de-AT" sz="1600" b="1" dirty="0"/>
          </a:p>
        </p:txBody>
      </p:sp>
      <p:sp>
        <p:nvSpPr>
          <p:cNvPr id="5" name="Textfeld 4">
            <a:extLst>
              <a:ext uri="{FF2B5EF4-FFF2-40B4-BE49-F238E27FC236}">
                <a16:creationId xmlns:a16="http://schemas.microsoft.com/office/drawing/2014/main" id="{DBA71D32-6570-D216-B882-4D33FFB02A6B}"/>
              </a:ext>
            </a:extLst>
          </p:cNvPr>
          <p:cNvSpPr txBox="1"/>
          <p:nvPr/>
        </p:nvSpPr>
        <p:spPr>
          <a:xfrm>
            <a:off x="9735127" y="266740"/>
            <a:ext cx="2336866" cy="425987"/>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871295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48DD0473-C1C8-322F-692B-6704F1D6CB46}"/>
              </a:ext>
            </a:extLst>
          </p:cNvPr>
          <p:cNvSpPr>
            <a:spLocks noGrp="1"/>
          </p:cNvSpPr>
          <p:nvPr>
            <p:ph type="body" sz="quarter" idx="11"/>
          </p:nvPr>
        </p:nvSpPr>
        <p:spPr>
          <a:xfrm>
            <a:off x="256964" y="1496200"/>
            <a:ext cx="7024241" cy="4937937"/>
          </a:xfrm>
        </p:spPr>
        <p:txBody>
          <a:bodyPr/>
          <a:lstStyle/>
          <a:p>
            <a:r>
              <a:rPr lang="de-AT" dirty="0"/>
              <a:t>Besitzen Sie eine Zeitkarte?</a:t>
            </a:r>
          </a:p>
          <a:p>
            <a:endParaRPr lang="de-AT" dirty="0"/>
          </a:p>
          <a:p>
            <a:r>
              <a:rPr lang="de-AT" dirty="0"/>
              <a:t>Jahreskarte WIEN </a:t>
            </a:r>
          </a:p>
          <a:p>
            <a:r>
              <a:rPr lang="de-AT" dirty="0"/>
              <a:t>7 Tage Digital WIEN</a:t>
            </a:r>
          </a:p>
          <a:p>
            <a:r>
              <a:rPr lang="de-AT" dirty="0"/>
              <a:t>31Tage Digital WIEN</a:t>
            </a:r>
          </a:p>
          <a:p>
            <a:r>
              <a:rPr lang="de-AT" dirty="0"/>
              <a:t>Semesterkarte WIEN</a:t>
            </a:r>
            <a:br>
              <a:rPr lang="de-AT" dirty="0"/>
            </a:br>
            <a:endParaRPr lang="de-AT" dirty="0"/>
          </a:p>
          <a:p>
            <a:r>
              <a:rPr lang="de-AT" dirty="0"/>
              <a:t>Diese können Sie unter Zeitkarten hinterlegen, damit diese auf deine Fahrten angerechnet werden können.</a:t>
            </a:r>
          </a:p>
          <a:p>
            <a:endParaRPr lang="de-AT" dirty="0"/>
          </a:p>
        </p:txBody>
      </p:sp>
      <p:pic>
        <p:nvPicPr>
          <p:cNvPr id="19" name="Bildplatzhalter 18" descr="Ein Bild, das Text, Screenshot, Schrift enthält.&#10;&#10;Automatisch generierte Beschreibung">
            <a:extLst>
              <a:ext uri="{FF2B5EF4-FFF2-40B4-BE49-F238E27FC236}">
                <a16:creationId xmlns:a16="http://schemas.microsoft.com/office/drawing/2014/main" id="{24969BE6-64A4-F833-7DF9-193B05B931AA}"/>
              </a:ext>
            </a:extLst>
          </p:cNvPr>
          <p:cNvPicPr>
            <a:picLocks noGrp="1" noChangeAspect="1"/>
          </p:cNvPicPr>
          <p:nvPr>
            <p:ph type="pic" sz="quarter" idx="33"/>
          </p:nvPr>
        </p:nvPicPr>
        <p:blipFill>
          <a:blip r:embed="rId2"/>
          <a:srcRect t="3607" b="3607"/>
          <a:stretch>
            <a:fillRect/>
          </a:stretch>
        </p:blipFill>
        <p:spPr/>
      </p:pic>
      <p:pic>
        <p:nvPicPr>
          <p:cNvPr id="12" name="Grafik 14" descr="Nach rechts zeigender Finger, Handrücken mit einfarbiger Füllung">
            <a:extLst>
              <a:ext uri="{FF2B5EF4-FFF2-40B4-BE49-F238E27FC236}">
                <a16:creationId xmlns:a16="http://schemas.microsoft.com/office/drawing/2014/main" id="{CC85C34F-5D7E-4178-2E8B-0389FD8A9531}"/>
              </a:ext>
            </a:extLst>
          </p:cNvPr>
          <p:cNvPicPr/>
          <p:nvPr/>
        </p:nvPicPr>
        <p:blipFill>
          <a:blip r:embed="rId3"/>
          <a:stretch/>
        </p:blipFill>
        <p:spPr>
          <a:xfrm flipH="1">
            <a:off x="11020996" y="4908483"/>
            <a:ext cx="914040" cy="914040"/>
          </a:xfrm>
          <a:prstGeom prst="rect">
            <a:avLst/>
          </a:prstGeom>
          <a:ln w="0">
            <a:solidFill>
              <a:schemeClr val="accent1"/>
            </a:solidFill>
          </a:ln>
        </p:spPr>
      </p:pic>
      <p:sp>
        <p:nvSpPr>
          <p:cNvPr id="4" name="Textfeld 3">
            <a:extLst>
              <a:ext uri="{FF2B5EF4-FFF2-40B4-BE49-F238E27FC236}">
                <a16:creationId xmlns:a16="http://schemas.microsoft.com/office/drawing/2014/main" id="{C02E3A50-4AD1-24DA-EE8E-673B9AA3B635}"/>
              </a:ext>
            </a:extLst>
          </p:cNvPr>
          <p:cNvSpPr txBox="1"/>
          <p:nvPr/>
        </p:nvSpPr>
        <p:spPr>
          <a:xfrm>
            <a:off x="182866" y="367892"/>
            <a:ext cx="6097508" cy="584775"/>
          </a:xfrm>
          <a:prstGeom prst="rect">
            <a:avLst/>
          </a:prstGeom>
          <a:noFill/>
        </p:spPr>
        <p:txBody>
          <a:bodyPr wrap="square">
            <a:spAutoFit/>
          </a:bodyPr>
          <a:lstStyle/>
          <a:p>
            <a:r>
              <a:rPr lang="de-AT" b="1" dirty="0"/>
              <a:t>ciao App – vor der ersten Fahrt</a:t>
            </a:r>
            <a:br>
              <a:rPr lang="de-AT" b="1" dirty="0"/>
            </a:br>
            <a:r>
              <a:rPr lang="de-AT" sz="1400" u="sng" dirty="0"/>
              <a:t>Zeitkarten</a:t>
            </a:r>
            <a:endParaRPr lang="de-AT" u="sng" dirty="0"/>
          </a:p>
        </p:txBody>
      </p:sp>
      <p:sp>
        <p:nvSpPr>
          <p:cNvPr id="5" name="Textfeld 4">
            <a:extLst>
              <a:ext uri="{FF2B5EF4-FFF2-40B4-BE49-F238E27FC236}">
                <a16:creationId xmlns:a16="http://schemas.microsoft.com/office/drawing/2014/main" id="{32FDF1FE-0F2D-422D-AD28-18C875921613}"/>
              </a:ext>
            </a:extLst>
          </p:cNvPr>
          <p:cNvSpPr txBox="1"/>
          <p:nvPr/>
        </p:nvSpPr>
        <p:spPr>
          <a:xfrm>
            <a:off x="9735127" y="266740"/>
            <a:ext cx="2336866" cy="425987"/>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2916237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48DD0473-C1C8-322F-692B-6704F1D6CB46}"/>
              </a:ext>
            </a:extLst>
          </p:cNvPr>
          <p:cNvSpPr>
            <a:spLocks noGrp="1"/>
          </p:cNvSpPr>
          <p:nvPr>
            <p:ph type="body" sz="quarter" idx="11"/>
          </p:nvPr>
        </p:nvSpPr>
        <p:spPr>
          <a:xfrm>
            <a:off x="256964" y="1496200"/>
            <a:ext cx="7024241" cy="4937937"/>
          </a:xfrm>
        </p:spPr>
        <p:txBody>
          <a:bodyPr/>
          <a:lstStyle/>
          <a:p>
            <a:r>
              <a:rPr lang="de-AT" dirty="0"/>
              <a:t>Im Q1 kommt die Funktion „Arbeitgeber anfragen“ und über sie kann Ihr Arbeitgeber ein Mobilitätsbudget zur Verfügung stellen. </a:t>
            </a:r>
          </a:p>
          <a:p>
            <a:endParaRPr lang="de-AT" dirty="0"/>
          </a:p>
          <a:p>
            <a:r>
              <a:rPr lang="de-AT" dirty="0"/>
              <a:t>Schritt 1: Klicken Sie auf „Arbeitgeber anfragen“.</a:t>
            </a:r>
          </a:p>
          <a:p>
            <a:endParaRPr lang="de-AT" dirty="0"/>
          </a:p>
          <a:p>
            <a:r>
              <a:rPr lang="de-AT" dirty="0"/>
              <a:t>Schritt 2: Geben Sie den Namen Ihres Dienstgebers ein.</a:t>
            </a:r>
          </a:p>
          <a:p>
            <a:endParaRPr lang="de-AT" dirty="0"/>
          </a:p>
          <a:p>
            <a:r>
              <a:rPr lang="de-AT" dirty="0"/>
              <a:t>Schritt 3: Versenden Sie Ihre Anfrage und Sie werden per E-Mail nach der Bestätigung benachrichtigt.</a:t>
            </a:r>
          </a:p>
          <a:p>
            <a:endParaRPr lang="de-AT" dirty="0"/>
          </a:p>
          <a:p>
            <a:r>
              <a:rPr lang="de-AT" dirty="0"/>
              <a:t>Diese Funktion funktioniert als Zahlungsmittel.</a:t>
            </a:r>
          </a:p>
          <a:p>
            <a:endParaRPr lang="de-AT" dirty="0"/>
          </a:p>
          <a:p>
            <a:r>
              <a:rPr lang="de-AT" dirty="0"/>
              <a:t>Voraussichtlich im Q1 wird auch die Funktion „Zahlung durch Dritte (z.B. Eltern) ebenfalls zur Verfügung stehen. </a:t>
            </a:r>
          </a:p>
        </p:txBody>
      </p:sp>
      <p:pic>
        <p:nvPicPr>
          <p:cNvPr id="12" name="Grafik 14" descr="Nach rechts zeigender Finger, Handrücken mit einfarbiger Füllung">
            <a:extLst>
              <a:ext uri="{FF2B5EF4-FFF2-40B4-BE49-F238E27FC236}">
                <a16:creationId xmlns:a16="http://schemas.microsoft.com/office/drawing/2014/main" id="{CC85C34F-5D7E-4178-2E8B-0389FD8A9531}"/>
              </a:ext>
            </a:extLst>
          </p:cNvPr>
          <p:cNvPicPr/>
          <p:nvPr/>
        </p:nvPicPr>
        <p:blipFill>
          <a:blip r:embed="rId2"/>
          <a:stretch/>
        </p:blipFill>
        <p:spPr>
          <a:xfrm flipH="1">
            <a:off x="10897142" y="3666273"/>
            <a:ext cx="914040" cy="914040"/>
          </a:xfrm>
          <a:prstGeom prst="rect">
            <a:avLst/>
          </a:prstGeom>
          <a:ln w="0">
            <a:solidFill>
              <a:schemeClr val="accent1"/>
            </a:solidFill>
          </a:ln>
        </p:spPr>
      </p:pic>
      <p:pic>
        <p:nvPicPr>
          <p:cNvPr id="14" name="Bildplatzhalter 13" descr="Ein Bild, das Text, Schrift, Screenshot enthält.&#10;&#10;Automatisch generierte Beschreibung">
            <a:extLst>
              <a:ext uri="{FF2B5EF4-FFF2-40B4-BE49-F238E27FC236}">
                <a16:creationId xmlns:a16="http://schemas.microsoft.com/office/drawing/2014/main" id="{7FD462BD-F73E-A707-7F1A-86E4B3D3AB67}"/>
              </a:ext>
            </a:extLst>
          </p:cNvPr>
          <p:cNvPicPr>
            <a:picLocks noGrp="1" noChangeAspect="1"/>
          </p:cNvPicPr>
          <p:nvPr>
            <p:ph type="pic" sz="quarter" idx="33"/>
          </p:nvPr>
        </p:nvPicPr>
        <p:blipFill>
          <a:blip r:embed="rId3"/>
          <a:srcRect t="3349" b="3349"/>
          <a:stretch>
            <a:fillRect/>
          </a:stretch>
        </p:blipFill>
        <p:spPr/>
      </p:pic>
      <p:sp>
        <p:nvSpPr>
          <p:cNvPr id="9" name="Textfeld 8">
            <a:extLst>
              <a:ext uri="{FF2B5EF4-FFF2-40B4-BE49-F238E27FC236}">
                <a16:creationId xmlns:a16="http://schemas.microsoft.com/office/drawing/2014/main" id="{21B1BB18-570E-2A24-475A-2909188FF690}"/>
              </a:ext>
            </a:extLst>
          </p:cNvPr>
          <p:cNvSpPr txBox="1"/>
          <p:nvPr/>
        </p:nvSpPr>
        <p:spPr>
          <a:xfrm>
            <a:off x="182866" y="367892"/>
            <a:ext cx="6097508" cy="584775"/>
          </a:xfrm>
          <a:prstGeom prst="rect">
            <a:avLst/>
          </a:prstGeom>
          <a:noFill/>
        </p:spPr>
        <p:txBody>
          <a:bodyPr wrap="square">
            <a:spAutoFit/>
          </a:bodyPr>
          <a:lstStyle/>
          <a:p>
            <a:r>
              <a:rPr lang="de-AT" b="1" dirty="0"/>
              <a:t>ciao App – vor der ersten Fahrt</a:t>
            </a:r>
            <a:br>
              <a:rPr lang="de-AT" b="1" dirty="0"/>
            </a:br>
            <a:r>
              <a:rPr lang="de-AT" sz="1400" u="sng" dirty="0"/>
              <a:t>Zeitkarten</a:t>
            </a:r>
            <a:endParaRPr lang="de-AT" u="sng" dirty="0"/>
          </a:p>
        </p:txBody>
      </p:sp>
      <p:sp>
        <p:nvSpPr>
          <p:cNvPr id="4" name="Textfeld 3">
            <a:extLst>
              <a:ext uri="{FF2B5EF4-FFF2-40B4-BE49-F238E27FC236}">
                <a16:creationId xmlns:a16="http://schemas.microsoft.com/office/drawing/2014/main" id="{001F2FDC-CD6C-8158-AF7B-FB89CDE3DB02}"/>
              </a:ext>
            </a:extLst>
          </p:cNvPr>
          <p:cNvSpPr txBox="1"/>
          <p:nvPr/>
        </p:nvSpPr>
        <p:spPr>
          <a:xfrm>
            <a:off x="9735127" y="266740"/>
            <a:ext cx="2336866" cy="425987"/>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670083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48DD0473-C1C8-322F-692B-6704F1D6CB46}"/>
              </a:ext>
            </a:extLst>
          </p:cNvPr>
          <p:cNvSpPr>
            <a:spLocks noGrp="1"/>
          </p:cNvSpPr>
          <p:nvPr>
            <p:ph type="body" sz="quarter" idx="11"/>
          </p:nvPr>
        </p:nvSpPr>
        <p:spPr>
          <a:xfrm>
            <a:off x="256964" y="1496200"/>
            <a:ext cx="7024241" cy="4937937"/>
          </a:xfrm>
        </p:spPr>
        <p:txBody>
          <a:bodyPr/>
          <a:lstStyle/>
          <a:p>
            <a:r>
              <a:rPr lang="de-AT" dirty="0"/>
              <a:t>Unter Ihren Namen, sehen Sie mit welcher E-Mail-Adresse Sie angemeldet sind.</a:t>
            </a:r>
          </a:p>
          <a:p>
            <a:endParaRPr lang="de-AT" dirty="0"/>
          </a:p>
          <a:p>
            <a:r>
              <a:rPr lang="de-AT" dirty="0"/>
              <a:t>Unter dem Menüpunkt „Login Daten ändern“ haben Sie folgende Optionen:</a:t>
            </a:r>
          </a:p>
          <a:p>
            <a:pPr lvl="1"/>
            <a:r>
              <a:rPr lang="de-AT" dirty="0"/>
              <a:t>E-Mail-Adresse ändern</a:t>
            </a:r>
          </a:p>
          <a:p>
            <a:pPr lvl="1"/>
            <a:r>
              <a:rPr lang="de-AT" dirty="0"/>
              <a:t>Passwort ändern</a:t>
            </a:r>
          </a:p>
          <a:p>
            <a:pPr lvl="1"/>
            <a:r>
              <a:rPr lang="de-AT" dirty="0"/>
              <a:t>Konto löschen</a:t>
            </a:r>
          </a:p>
          <a:p>
            <a:endParaRPr lang="de-AT" dirty="0"/>
          </a:p>
          <a:p>
            <a:r>
              <a:rPr lang="de-AT" dirty="0"/>
              <a:t>Unter „Persönliche Daten ändern“ können Sie Ihre Daten bearbeiten:</a:t>
            </a:r>
          </a:p>
          <a:p>
            <a:pPr lvl="1"/>
            <a:r>
              <a:rPr lang="de-AT" dirty="0" err="1"/>
              <a:t>Vor-und</a:t>
            </a:r>
            <a:r>
              <a:rPr lang="de-AT" dirty="0"/>
              <a:t> Nachnahme</a:t>
            </a:r>
          </a:p>
          <a:p>
            <a:pPr lvl="1"/>
            <a:r>
              <a:rPr lang="de-AT" dirty="0"/>
              <a:t>Adresse</a:t>
            </a:r>
          </a:p>
          <a:p>
            <a:pPr lvl="1"/>
            <a:r>
              <a:rPr lang="de-AT" dirty="0"/>
              <a:t>Telefonnummer</a:t>
            </a:r>
          </a:p>
          <a:p>
            <a:pPr lvl="1"/>
            <a:r>
              <a:rPr lang="de-AT" dirty="0"/>
              <a:t>Geburtsdatum</a:t>
            </a:r>
          </a:p>
          <a:p>
            <a:pPr lvl="1"/>
            <a:r>
              <a:rPr lang="de-AT" dirty="0"/>
              <a:t>E-Mail-Adresse</a:t>
            </a:r>
          </a:p>
          <a:p>
            <a:endParaRPr lang="de-AT" dirty="0"/>
          </a:p>
          <a:p>
            <a:pPr marL="0" indent="0">
              <a:buNone/>
            </a:pPr>
            <a:endParaRPr lang="de-AT" dirty="0"/>
          </a:p>
        </p:txBody>
      </p:sp>
      <p:pic>
        <p:nvPicPr>
          <p:cNvPr id="12" name="Grafik 14" descr="Nach rechts zeigender Finger, Handrücken mit einfarbiger Füllung">
            <a:extLst>
              <a:ext uri="{FF2B5EF4-FFF2-40B4-BE49-F238E27FC236}">
                <a16:creationId xmlns:a16="http://schemas.microsoft.com/office/drawing/2014/main" id="{CC85C34F-5D7E-4178-2E8B-0389FD8A9531}"/>
              </a:ext>
            </a:extLst>
          </p:cNvPr>
          <p:cNvPicPr/>
          <p:nvPr/>
        </p:nvPicPr>
        <p:blipFill>
          <a:blip r:embed="rId2"/>
          <a:stretch/>
        </p:blipFill>
        <p:spPr>
          <a:xfrm flipH="1">
            <a:off x="11020996" y="1854726"/>
            <a:ext cx="914040" cy="914040"/>
          </a:xfrm>
          <a:prstGeom prst="rect">
            <a:avLst/>
          </a:prstGeom>
          <a:ln w="0">
            <a:solidFill>
              <a:schemeClr val="accent1"/>
            </a:solidFill>
          </a:ln>
        </p:spPr>
      </p:pic>
      <p:pic>
        <p:nvPicPr>
          <p:cNvPr id="14" name="Bildplatzhalter 13" descr="Ein Bild, das Text, Schrift, Screenshot enthält.&#10;&#10;Automatisch generierte Beschreibung">
            <a:extLst>
              <a:ext uri="{FF2B5EF4-FFF2-40B4-BE49-F238E27FC236}">
                <a16:creationId xmlns:a16="http://schemas.microsoft.com/office/drawing/2014/main" id="{7FD462BD-F73E-A707-7F1A-86E4B3D3AB67}"/>
              </a:ext>
            </a:extLst>
          </p:cNvPr>
          <p:cNvPicPr>
            <a:picLocks noGrp="1" noChangeAspect="1"/>
          </p:cNvPicPr>
          <p:nvPr>
            <p:ph type="pic" sz="quarter" idx="33"/>
          </p:nvPr>
        </p:nvPicPr>
        <p:blipFill>
          <a:blip r:embed="rId3"/>
          <a:srcRect t="3349" b="3349"/>
          <a:stretch>
            <a:fillRect/>
          </a:stretch>
        </p:blipFill>
        <p:spPr/>
      </p:pic>
      <p:sp>
        <p:nvSpPr>
          <p:cNvPr id="2" name="Textfeld 1">
            <a:extLst>
              <a:ext uri="{FF2B5EF4-FFF2-40B4-BE49-F238E27FC236}">
                <a16:creationId xmlns:a16="http://schemas.microsoft.com/office/drawing/2014/main" id="{689786BF-D710-E93C-584E-48C099411AFA}"/>
              </a:ext>
            </a:extLst>
          </p:cNvPr>
          <p:cNvSpPr txBox="1"/>
          <p:nvPr/>
        </p:nvSpPr>
        <p:spPr>
          <a:xfrm>
            <a:off x="119492" y="462194"/>
            <a:ext cx="6097508" cy="584775"/>
          </a:xfrm>
          <a:prstGeom prst="rect">
            <a:avLst/>
          </a:prstGeom>
          <a:noFill/>
        </p:spPr>
        <p:txBody>
          <a:bodyPr wrap="square">
            <a:spAutoFit/>
          </a:bodyPr>
          <a:lstStyle/>
          <a:p>
            <a:r>
              <a:rPr lang="de-AT" b="1" dirty="0"/>
              <a:t>ciao App – vor der ersten Fahrt</a:t>
            </a:r>
            <a:br>
              <a:rPr lang="de-AT" b="1" dirty="0"/>
            </a:br>
            <a:r>
              <a:rPr lang="de-AT" sz="1400" u="sng" dirty="0"/>
              <a:t>Profilbearbeitung</a:t>
            </a:r>
            <a:endParaRPr lang="de-AT" u="sng" dirty="0"/>
          </a:p>
        </p:txBody>
      </p:sp>
      <p:sp>
        <p:nvSpPr>
          <p:cNvPr id="5" name="Textfeld 4">
            <a:extLst>
              <a:ext uri="{FF2B5EF4-FFF2-40B4-BE49-F238E27FC236}">
                <a16:creationId xmlns:a16="http://schemas.microsoft.com/office/drawing/2014/main" id="{A6B3891B-A694-E7EE-1C33-BE8CCF24FAB5}"/>
              </a:ext>
            </a:extLst>
          </p:cNvPr>
          <p:cNvSpPr txBox="1"/>
          <p:nvPr/>
        </p:nvSpPr>
        <p:spPr>
          <a:xfrm>
            <a:off x="9735127" y="266740"/>
            <a:ext cx="2336866" cy="425987"/>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260692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DC67B75D-865D-AD12-04DD-3B72A824DE73}"/>
              </a:ext>
            </a:extLst>
          </p:cNvPr>
          <p:cNvSpPr>
            <a:spLocks noGrp="1"/>
          </p:cNvSpPr>
          <p:nvPr>
            <p:ph type="body" sz="quarter" idx="11"/>
          </p:nvPr>
        </p:nvSpPr>
        <p:spPr/>
        <p:txBody>
          <a:bodyPr/>
          <a:lstStyle/>
          <a:p>
            <a:pPr marL="215900" indent="-215900"/>
            <a:r>
              <a:rPr lang="de-AT" dirty="0">
                <a:cs typeface="Arial"/>
              </a:rPr>
              <a:t>In diesem Teil erfahren Sie wie die Check-in und Check-out Prozesse verlaufen und wie Sie an weitere Informationen kommen.</a:t>
            </a:r>
          </a:p>
          <a:p>
            <a:pPr marL="215900" indent="-215900"/>
            <a:endParaRPr lang="de-AT" dirty="0">
              <a:cs typeface="Arial"/>
            </a:endParaRPr>
          </a:p>
          <a:p>
            <a:pPr marL="215900" indent="-215900"/>
            <a:r>
              <a:rPr lang="de-AT" dirty="0">
                <a:cs typeface="Arial"/>
              </a:rPr>
              <a:t>Bitte beachten Sie, dass der Check-in in den U-Bahn-Stationen vor den </a:t>
            </a:r>
            <a:r>
              <a:rPr lang="de-AT" dirty="0" err="1">
                <a:cs typeface="Arial"/>
              </a:rPr>
              <a:t>Entwerterschranken</a:t>
            </a:r>
            <a:r>
              <a:rPr lang="de-AT" dirty="0">
                <a:cs typeface="Arial"/>
              </a:rPr>
              <a:t> stattfinden muss und der Check-out beim Verlassen der </a:t>
            </a:r>
            <a:r>
              <a:rPr lang="de-AT" dirty="0" err="1">
                <a:cs typeface="Arial"/>
              </a:rPr>
              <a:t>Entwerterschranken</a:t>
            </a:r>
            <a:r>
              <a:rPr lang="de-AT" dirty="0">
                <a:cs typeface="Arial"/>
              </a:rPr>
              <a:t>. </a:t>
            </a:r>
          </a:p>
          <a:p>
            <a:pPr marL="215900" indent="-215900"/>
            <a:endParaRPr lang="de-AT" dirty="0">
              <a:cs typeface="Arial"/>
            </a:endParaRPr>
          </a:p>
          <a:p>
            <a:pPr marL="215900" indent="-215900"/>
            <a:r>
              <a:rPr lang="de-AT" dirty="0">
                <a:cs typeface="Arial"/>
              </a:rPr>
              <a:t>Stellen Sie ebenso fest, dass der Akku für Ihre vorgesehenen Fahrt ausreichend ist.</a:t>
            </a:r>
          </a:p>
          <a:p>
            <a:pPr marL="215900" indent="-215900"/>
            <a:endParaRPr lang="de-AT" dirty="0">
              <a:cs typeface="Arial"/>
            </a:endParaRPr>
          </a:p>
          <a:p>
            <a:pPr marL="0" indent="0">
              <a:buNone/>
            </a:pPr>
            <a:endParaRPr lang="de-AT" dirty="0">
              <a:cs typeface="Arial"/>
            </a:endParaRPr>
          </a:p>
          <a:p>
            <a:pPr marL="0" indent="0">
              <a:buNone/>
            </a:pPr>
            <a:endParaRPr lang="de-AT" dirty="0"/>
          </a:p>
          <a:p>
            <a:endParaRPr lang="de-AT" dirty="0"/>
          </a:p>
          <a:p>
            <a:endParaRPr lang="de-AT" dirty="0"/>
          </a:p>
        </p:txBody>
      </p:sp>
      <p:sp>
        <p:nvSpPr>
          <p:cNvPr id="5" name="Textfeld 4">
            <a:extLst>
              <a:ext uri="{FF2B5EF4-FFF2-40B4-BE49-F238E27FC236}">
                <a16:creationId xmlns:a16="http://schemas.microsoft.com/office/drawing/2014/main" id="{41356D37-D4FB-CF2A-A187-A3FC43BA5B8F}"/>
              </a:ext>
            </a:extLst>
          </p:cNvPr>
          <p:cNvSpPr txBox="1"/>
          <p:nvPr/>
        </p:nvSpPr>
        <p:spPr>
          <a:xfrm>
            <a:off x="227012" y="335201"/>
            <a:ext cx="5639633" cy="861774"/>
          </a:xfrm>
          <a:prstGeom prst="rect">
            <a:avLst/>
          </a:prstGeom>
          <a:noFill/>
        </p:spPr>
        <p:txBody>
          <a:bodyPr wrap="square" rtlCol="0">
            <a:spAutoFit/>
          </a:bodyPr>
          <a:lstStyle/>
          <a:p>
            <a:r>
              <a:rPr lang="de-AT" sz="2000" b="1" dirty="0"/>
              <a:t>Präsentation Teil 2</a:t>
            </a:r>
            <a:br>
              <a:rPr lang="de-AT" sz="2000" dirty="0"/>
            </a:br>
            <a:r>
              <a:rPr lang="de-AT" sz="1400" u="sng" dirty="0"/>
              <a:t>Fahrten mit ciao</a:t>
            </a:r>
          </a:p>
          <a:p>
            <a:pPr algn="l"/>
            <a:endParaRPr lang="de-AT" sz="1600" b="1" dirty="0"/>
          </a:p>
        </p:txBody>
      </p:sp>
      <p:sp>
        <p:nvSpPr>
          <p:cNvPr id="13" name="Textfeld 12">
            <a:extLst>
              <a:ext uri="{FF2B5EF4-FFF2-40B4-BE49-F238E27FC236}">
                <a16:creationId xmlns:a16="http://schemas.microsoft.com/office/drawing/2014/main" id="{93799CA9-B672-A603-D4E5-2B02A4B7CB57}"/>
              </a:ext>
            </a:extLst>
          </p:cNvPr>
          <p:cNvSpPr txBox="1"/>
          <p:nvPr/>
        </p:nvSpPr>
        <p:spPr>
          <a:xfrm>
            <a:off x="9735127" y="266740"/>
            <a:ext cx="2336866" cy="425987"/>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1949701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3FC1D486-627C-EA54-A61E-7054C86A4738}"/>
              </a:ext>
            </a:extLst>
          </p:cNvPr>
          <p:cNvSpPr>
            <a:spLocks noGrp="1"/>
          </p:cNvSpPr>
          <p:nvPr>
            <p:ph type="body" sz="quarter" idx="11"/>
          </p:nvPr>
        </p:nvSpPr>
        <p:spPr/>
        <p:txBody>
          <a:bodyPr/>
          <a:lstStyle/>
          <a:p>
            <a:r>
              <a:rPr lang="de-AT" dirty="0"/>
              <a:t>Wollen Sie eine Fahrt beginnen?</a:t>
            </a:r>
            <a:br>
              <a:rPr lang="de-AT" dirty="0"/>
            </a:br>
            <a:r>
              <a:rPr lang="de-AT" dirty="0"/>
              <a:t> </a:t>
            </a:r>
          </a:p>
          <a:p>
            <a:r>
              <a:rPr lang="de-AT" dirty="0"/>
              <a:t>Schritt 1: Wählen Sie „ciao Tickets“</a:t>
            </a:r>
            <a:br>
              <a:rPr lang="de-AT" dirty="0"/>
            </a:br>
            <a:endParaRPr lang="de-AT" dirty="0"/>
          </a:p>
          <a:p>
            <a:r>
              <a:rPr lang="de-AT" dirty="0"/>
              <a:t>Schritt 2: Klicken Sie auf „Check-in“</a:t>
            </a:r>
            <a:br>
              <a:rPr lang="de-AT" dirty="0"/>
            </a:br>
            <a:endParaRPr lang="de-AT" dirty="0"/>
          </a:p>
          <a:p>
            <a:r>
              <a:rPr lang="de-AT" dirty="0"/>
              <a:t>Schritt 3: Klicken Sie auf „Zum Check-in“</a:t>
            </a:r>
          </a:p>
          <a:p>
            <a:endParaRPr lang="de-AT" dirty="0"/>
          </a:p>
        </p:txBody>
      </p:sp>
      <p:pic>
        <p:nvPicPr>
          <p:cNvPr id="21" name="Bildplatzhalter 20" descr="Ein Bild, das Text, Screenshot, Software, Schrift enthält.&#10;&#10;Automatisch generierte Beschreibung">
            <a:extLst>
              <a:ext uri="{FF2B5EF4-FFF2-40B4-BE49-F238E27FC236}">
                <a16:creationId xmlns:a16="http://schemas.microsoft.com/office/drawing/2014/main" id="{319A1BD2-F7EB-D959-0A80-9E92F6877D08}"/>
              </a:ext>
            </a:extLst>
          </p:cNvPr>
          <p:cNvPicPr>
            <a:picLocks noGrp="1" noChangeAspect="1"/>
          </p:cNvPicPr>
          <p:nvPr>
            <p:ph type="pic" sz="quarter" idx="33"/>
          </p:nvPr>
        </p:nvPicPr>
        <p:blipFill>
          <a:blip r:embed="rId2"/>
          <a:srcRect t="391" b="391"/>
          <a:stretch>
            <a:fillRect/>
          </a:stretch>
        </p:blipFill>
        <p:spPr/>
      </p:pic>
      <p:pic>
        <p:nvPicPr>
          <p:cNvPr id="14" name="Grafik 3" descr="Marke 1 mit einfarbiger Füllung">
            <a:extLst>
              <a:ext uri="{FF2B5EF4-FFF2-40B4-BE49-F238E27FC236}">
                <a16:creationId xmlns:a16="http://schemas.microsoft.com/office/drawing/2014/main" id="{E041FC9C-2D90-8E29-C405-0CE8484A8897}"/>
              </a:ext>
            </a:extLst>
          </p:cNvPr>
          <p:cNvPicPr/>
          <p:nvPr/>
        </p:nvPicPr>
        <p:blipFill>
          <a:blip r:embed="rId3"/>
          <a:stretch/>
        </p:blipFill>
        <p:spPr>
          <a:xfrm>
            <a:off x="7248393" y="5520097"/>
            <a:ext cx="914040" cy="914040"/>
          </a:xfrm>
          <a:prstGeom prst="rect">
            <a:avLst/>
          </a:prstGeom>
          <a:ln w="0">
            <a:solidFill>
              <a:schemeClr val="accent1"/>
            </a:solidFill>
          </a:ln>
        </p:spPr>
      </p:pic>
      <p:pic>
        <p:nvPicPr>
          <p:cNvPr id="15" name="Grafik 7" descr="Abzeichen mit einfarbiger Füllung">
            <a:extLst>
              <a:ext uri="{FF2B5EF4-FFF2-40B4-BE49-F238E27FC236}">
                <a16:creationId xmlns:a16="http://schemas.microsoft.com/office/drawing/2014/main" id="{9A1FAABF-ADB5-2616-60F3-AC1A77F334A0}"/>
              </a:ext>
            </a:extLst>
          </p:cNvPr>
          <p:cNvPicPr/>
          <p:nvPr/>
        </p:nvPicPr>
        <p:blipFill>
          <a:blip r:embed="rId4"/>
          <a:stretch/>
        </p:blipFill>
        <p:spPr>
          <a:xfrm>
            <a:off x="7248393" y="1650911"/>
            <a:ext cx="914040" cy="914040"/>
          </a:xfrm>
          <a:prstGeom prst="rect">
            <a:avLst/>
          </a:prstGeom>
          <a:ln w="0">
            <a:solidFill>
              <a:schemeClr val="accent1"/>
            </a:solidFill>
          </a:ln>
        </p:spPr>
      </p:pic>
      <p:pic>
        <p:nvPicPr>
          <p:cNvPr id="16" name="Grafik 12" descr="Marke 3 mit einfarbiger Füllung">
            <a:extLst>
              <a:ext uri="{FF2B5EF4-FFF2-40B4-BE49-F238E27FC236}">
                <a16:creationId xmlns:a16="http://schemas.microsoft.com/office/drawing/2014/main" id="{F14D7A9E-89CF-DC1B-17AC-E011C2DC6F1F}"/>
              </a:ext>
            </a:extLst>
          </p:cNvPr>
          <p:cNvPicPr/>
          <p:nvPr/>
        </p:nvPicPr>
        <p:blipFill>
          <a:blip r:embed="rId5"/>
          <a:stretch/>
        </p:blipFill>
        <p:spPr>
          <a:xfrm>
            <a:off x="7248393" y="2794469"/>
            <a:ext cx="914040" cy="914040"/>
          </a:xfrm>
          <a:prstGeom prst="rect">
            <a:avLst/>
          </a:prstGeom>
          <a:ln w="0">
            <a:solidFill>
              <a:schemeClr val="accent1"/>
            </a:solidFill>
          </a:ln>
        </p:spPr>
      </p:pic>
      <p:sp>
        <p:nvSpPr>
          <p:cNvPr id="2" name="Textfeld 1">
            <a:extLst>
              <a:ext uri="{FF2B5EF4-FFF2-40B4-BE49-F238E27FC236}">
                <a16:creationId xmlns:a16="http://schemas.microsoft.com/office/drawing/2014/main" id="{8D643C72-2EB5-CC64-5382-09790CF8A462}"/>
              </a:ext>
            </a:extLst>
          </p:cNvPr>
          <p:cNvSpPr txBox="1"/>
          <p:nvPr/>
        </p:nvSpPr>
        <p:spPr>
          <a:xfrm>
            <a:off x="227013" y="467523"/>
            <a:ext cx="5639633" cy="861774"/>
          </a:xfrm>
          <a:prstGeom prst="rect">
            <a:avLst/>
          </a:prstGeom>
          <a:noFill/>
        </p:spPr>
        <p:txBody>
          <a:bodyPr wrap="square" rtlCol="0">
            <a:spAutoFit/>
          </a:bodyPr>
          <a:lstStyle/>
          <a:p>
            <a:r>
              <a:rPr lang="de-AT" sz="2000" b="1" dirty="0"/>
              <a:t>Ciao App</a:t>
            </a:r>
            <a:br>
              <a:rPr lang="de-AT" sz="2000" dirty="0"/>
            </a:br>
            <a:r>
              <a:rPr lang="de-AT" sz="1400" u="sng" dirty="0"/>
              <a:t>Fahrt beginnen</a:t>
            </a:r>
          </a:p>
          <a:p>
            <a:pPr algn="l"/>
            <a:endParaRPr lang="de-AT" sz="1600" b="1" dirty="0"/>
          </a:p>
        </p:txBody>
      </p:sp>
      <p:sp>
        <p:nvSpPr>
          <p:cNvPr id="11" name="Textfeld 10">
            <a:extLst>
              <a:ext uri="{FF2B5EF4-FFF2-40B4-BE49-F238E27FC236}">
                <a16:creationId xmlns:a16="http://schemas.microsoft.com/office/drawing/2014/main" id="{189A2923-482A-730B-6DC6-8AF6EC478B50}"/>
              </a:ext>
            </a:extLst>
          </p:cNvPr>
          <p:cNvSpPr txBox="1"/>
          <p:nvPr/>
        </p:nvSpPr>
        <p:spPr>
          <a:xfrm>
            <a:off x="9735127" y="266740"/>
            <a:ext cx="2336866" cy="425987"/>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757538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32B72834-EBA3-0BD0-C371-10B482DAF78C}"/>
              </a:ext>
            </a:extLst>
          </p:cNvPr>
          <p:cNvSpPr>
            <a:spLocks noGrp="1"/>
          </p:cNvSpPr>
          <p:nvPr>
            <p:ph type="body" sz="quarter" idx="11"/>
          </p:nvPr>
        </p:nvSpPr>
        <p:spPr/>
        <p:txBody>
          <a:bodyPr/>
          <a:lstStyle/>
          <a:p>
            <a:r>
              <a:rPr lang="de-AT" dirty="0"/>
              <a:t>Die App findet automatisch Ihre Starthaltestelle.</a:t>
            </a:r>
            <a:br>
              <a:rPr lang="de-AT" dirty="0"/>
            </a:br>
            <a:endParaRPr lang="de-AT" dirty="0"/>
          </a:p>
          <a:p>
            <a:r>
              <a:rPr lang="de-AT" dirty="0"/>
              <a:t>Sollte ciao Ihre Haltestelle nicht finden, können Sie eine von fünf in Ihrer Umgebung auswählen.</a:t>
            </a:r>
            <a:br>
              <a:rPr lang="de-AT" dirty="0"/>
            </a:br>
            <a:endParaRPr lang="de-AT" dirty="0"/>
          </a:p>
          <a:p>
            <a:r>
              <a:rPr lang="de-AT" dirty="0"/>
              <a:t>Hier können Sie Ihr Tarifniveau (Erwachsener, Senior etc.) und Mitreisende hinzufügen. Tarifniveau bedeutet z.B.:</a:t>
            </a:r>
            <a:br>
              <a:rPr lang="de-AT" dirty="0"/>
            </a:br>
            <a:br>
              <a:rPr lang="de-AT" dirty="0"/>
            </a:br>
            <a:r>
              <a:rPr lang="de-AT" dirty="0"/>
              <a:t>- Erwachsener</a:t>
            </a:r>
            <a:br>
              <a:rPr lang="de-AT" dirty="0"/>
            </a:br>
            <a:r>
              <a:rPr lang="de-AT" dirty="0"/>
              <a:t>- Senior</a:t>
            </a:r>
            <a:br>
              <a:rPr lang="de-AT" dirty="0"/>
            </a:br>
            <a:r>
              <a:rPr lang="de-AT" dirty="0"/>
              <a:t>- Kind</a:t>
            </a:r>
            <a:br>
              <a:rPr lang="de-AT" dirty="0"/>
            </a:br>
            <a:r>
              <a:rPr lang="de-AT" dirty="0"/>
              <a:t>- Hund</a:t>
            </a:r>
          </a:p>
          <a:p>
            <a:endParaRPr lang="de-AT" dirty="0"/>
          </a:p>
        </p:txBody>
      </p:sp>
      <p:pic>
        <p:nvPicPr>
          <p:cNvPr id="16" name="Bildplatzhalter 15" descr="Ein Bild, das Text, Screenshot, Karte, Schrift enthält.&#10;&#10;Automatisch generierte Beschreibung">
            <a:extLst>
              <a:ext uri="{FF2B5EF4-FFF2-40B4-BE49-F238E27FC236}">
                <a16:creationId xmlns:a16="http://schemas.microsoft.com/office/drawing/2014/main" id="{FDB17BC4-855E-2C4C-C3D5-2DA1C81A683A}"/>
              </a:ext>
            </a:extLst>
          </p:cNvPr>
          <p:cNvPicPr>
            <a:picLocks noGrp="1" noChangeAspect="1"/>
          </p:cNvPicPr>
          <p:nvPr>
            <p:ph type="pic" sz="quarter" idx="33"/>
          </p:nvPr>
        </p:nvPicPr>
        <p:blipFill>
          <a:blip r:embed="rId2"/>
          <a:srcRect t="481" b="481"/>
          <a:stretch>
            <a:fillRect/>
          </a:stretch>
        </p:blipFill>
        <p:spPr/>
      </p:pic>
      <p:pic>
        <p:nvPicPr>
          <p:cNvPr id="12" name="Grafik 9" descr="Nach rechts zeigender Finger, Handrücken mit einfarbiger Füllung">
            <a:extLst>
              <a:ext uri="{FF2B5EF4-FFF2-40B4-BE49-F238E27FC236}">
                <a16:creationId xmlns:a16="http://schemas.microsoft.com/office/drawing/2014/main" id="{B0AF3000-D39B-7856-5E59-3B5EA4924567}"/>
              </a:ext>
            </a:extLst>
          </p:cNvPr>
          <p:cNvPicPr/>
          <p:nvPr/>
        </p:nvPicPr>
        <p:blipFill>
          <a:blip r:embed="rId3"/>
          <a:stretch/>
        </p:blipFill>
        <p:spPr>
          <a:xfrm flipH="1">
            <a:off x="10963520" y="4645351"/>
            <a:ext cx="1311120" cy="1311120"/>
          </a:xfrm>
          <a:prstGeom prst="rect">
            <a:avLst/>
          </a:prstGeom>
          <a:ln w="0">
            <a:solidFill>
              <a:schemeClr val="accent1"/>
            </a:solidFill>
          </a:ln>
        </p:spPr>
      </p:pic>
      <p:sp>
        <p:nvSpPr>
          <p:cNvPr id="17" name="Rechteck 16">
            <a:extLst>
              <a:ext uri="{FF2B5EF4-FFF2-40B4-BE49-F238E27FC236}">
                <a16:creationId xmlns:a16="http://schemas.microsoft.com/office/drawing/2014/main" id="{8AD1E8AA-C992-778F-683F-83604CB3DB85}"/>
              </a:ext>
            </a:extLst>
          </p:cNvPr>
          <p:cNvSpPr/>
          <p:nvPr/>
        </p:nvSpPr>
        <p:spPr>
          <a:xfrm>
            <a:off x="8361574" y="4562573"/>
            <a:ext cx="1653525" cy="2922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900" b="1" dirty="0">
                <a:solidFill>
                  <a:srgbClr val="000052"/>
                </a:solidFill>
              </a:rPr>
              <a:t>MAXINE MUSTERMENSCH</a:t>
            </a:r>
          </a:p>
        </p:txBody>
      </p:sp>
      <p:sp>
        <p:nvSpPr>
          <p:cNvPr id="18" name="Rechteck 17">
            <a:extLst>
              <a:ext uri="{FF2B5EF4-FFF2-40B4-BE49-F238E27FC236}">
                <a16:creationId xmlns:a16="http://schemas.microsoft.com/office/drawing/2014/main" id="{A116EA91-DFF0-5C3B-3FFA-3C6E1A1322FC}"/>
              </a:ext>
            </a:extLst>
          </p:cNvPr>
          <p:cNvSpPr/>
          <p:nvPr/>
        </p:nvSpPr>
        <p:spPr>
          <a:xfrm>
            <a:off x="9188336" y="4071905"/>
            <a:ext cx="1653525" cy="2922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900" b="1" dirty="0">
              <a:solidFill>
                <a:srgbClr val="000052"/>
              </a:solidFill>
            </a:endParaRPr>
          </a:p>
        </p:txBody>
      </p:sp>
      <p:sp>
        <p:nvSpPr>
          <p:cNvPr id="2" name="Textfeld 1">
            <a:extLst>
              <a:ext uri="{FF2B5EF4-FFF2-40B4-BE49-F238E27FC236}">
                <a16:creationId xmlns:a16="http://schemas.microsoft.com/office/drawing/2014/main" id="{54AA4931-9D38-C67C-CC95-976C85D5A89A}"/>
              </a:ext>
            </a:extLst>
          </p:cNvPr>
          <p:cNvSpPr txBox="1"/>
          <p:nvPr/>
        </p:nvSpPr>
        <p:spPr>
          <a:xfrm>
            <a:off x="227013" y="498670"/>
            <a:ext cx="5639633" cy="861774"/>
          </a:xfrm>
          <a:prstGeom prst="rect">
            <a:avLst/>
          </a:prstGeom>
          <a:noFill/>
        </p:spPr>
        <p:txBody>
          <a:bodyPr wrap="square" rtlCol="0">
            <a:spAutoFit/>
          </a:bodyPr>
          <a:lstStyle/>
          <a:p>
            <a:r>
              <a:rPr lang="de-AT" sz="2000" b="1" dirty="0"/>
              <a:t>Ciao App</a:t>
            </a:r>
            <a:br>
              <a:rPr lang="de-AT" sz="2000" dirty="0"/>
            </a:br>
            <a:r>
              <a:rPr lang="de-AT" sz="1400" u="sng" dirty="0"/>
              <a:t>Check-in</a:t>
            </a:r>
          </a:p>
          <a:p>
            <a:pPr algn="l"/>
            <a:endParaRPr lang="de-AT" sz="1600" b="1" dirty="0"/>
          </a:p>
        </p:txBody>
      </p:sp>
      <p:sp>
        <p:nvSpPr>
          <p:cNvPr id="11" name="Textfeld 10">
            <a:extLst>
              <a:ext uri="{FF2B5EF4-FFF2-40B4-BE49-F238E27FC236}">
                <a16:creationId xmlns:a16="http://schemas.microsoft.com/office/drawing/2014/main" id="{70530906-73A0-23C8-6B91-E29C5D9757BD}"/>
              </a:ext>
            </a:extLst>
          </p:cNvPr>
          <p:cNvSpPr txBox="1"/>
          <p:nvPr/>
        </p:nvSpPr>
        <p:spPr>
          <a:xfrm>
            <a:off x="9735127" y="266740"/>
            <a:ext cx="2336866" cy="425987"/>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2827716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90E836BD-8380-247C-21D8-E2CE1C8436DF}"/>
              </a:ext>
            </a:extLst>
          </p:cNvPr>
          <p:cNvSpPr>
            <a:spLocks noGrp="1"/>
          </p:cNvSpPr>
          <p:nvPr>
            <p:ph type="body" sz="quarter" idx="11"/>
          </p:nvPr>
        </p:nvSpPr>
        <p:spPr/>
        <p:txBody>
          <a:bodyPr/>
          <a:lstStyle/>
          <a:p>
            <a:r>
              <a:rPr lang="de-AT" dirty="0"/>
              <a:t>Bitte kontrollieren Sie jedenfalls das Tarifniveau vor Ihrer ersten Fahrt. </a:t>
            </a:r>
            <a:br>
              <a:rPr lang="de-AT" dirty="0"/>
            </a:br>
            <a:endParaRPr lang="de-AT" dirty="0"/>
          </a:p>
          <a:p>
            <a:r>
              <a:rPr lang="de-AT" dirty="0"/>
              <a:t>Bitte beachten Sie die erforderlichen Nachweise, welche mitgeführt werden müssen.</a:t>
            </a:r>
            <a:br>
              <a:rPr lang="de-AT" dirty="0"/>
            </a:br>
            <a:endParaRPr lang="de-AT" dirty="0"/>
          </a:p>
          <a:p>
            <a:r>
              <a:rPr lang="de-AT" dirty="0"/>
              <a:t>Auswahl bestätigen.</a:t>
            </a:r>
          </a:p>
          <a:p>
            <a:endParaRPr lang="de-AT" dirty="0"/>
          </a:p>
        </p:txBody>
      </p:sp>
      <p:pic>
        <p:nvPicPr>
          <p:cNvPr id="12" name="Bildplatzhalter 11" descr="Ein Bild, das Text, Screenshot, Karte, Schrift enthält.&#10;&#10;Automatisch generierte Beschreibung">
            <a:extLst>
              <a:ext uri="{FF2B5EF4-FFF2-40B4-BE49-F238E27FC236}">
                <a16:creationId xmlns:a16="http://schemas.microsoft.com/office/drawing/2014/main" id="{4DA2DB80-F7C6-BBAB-9AFD-87DD9C5665B5}"/>
              </a:ext>
            </a:extLst>
          </p:cNvPr>
          <p:cNvPicPr>
            <a:picLocks noGrp="1" noChangeAspect="1"/>
          </p:cNvPicPr>
          <p:nvPr>
            <p:ph type="pic" sz="quarter" idx="33"/>
          </p:nvPr>
        </p:nvPicPr>
        <p:blipFill>
          <a:blip r:embed="rId2"/>
          <a:srcRect t="391" b="391"/>
          <a:stretch>
            <a:fillRect/>
          </a:stretch>
        </p:blipFill>
        <p:spPr/>
      </p:pic>
      <p:sp>
        <p:nvSpPr>
          <p:cNvPr id="9" name="Textfeld 8">
            <a:extLst>
              <a:ext uri="{FF2B5EF4-FFF2-40B4-BE49-F238E27FC236}">
                <a16:creationId xmlns:a16="http://schemas.microsoft.com/office/drawing/2014/main" id="{52D0FEDC-F16E-083B-0BE6-EAB842C40F82}"/>
              </a:ext>
            </a:extLst>
          </p:cNvPr>
          <p:cNvSpPr txBox="1"/>
          <p:nvPr/>
        </p:nvSpPr>
        <p:spPr>
          <a:xfrm>
            <a:off x="227013" y="467523"/>
            <a:ext cx="5639633" cy="861774"/>
          </a:xfrm>
          <a:prstGeom prst="rect">
            <a:avLst/>
          </a:prstGeom>
          <a:noFill/>
        </p:spPr>
        <p:txBody>
          <a:bodyPr wrap="square" rtlCol="0">
            <a:spAutoFit/>
          </a:bodyPr>
          <a:lstStyle/>
          <a:p>
            <a:r>
              <a:rPr lang="de-AT" sz="2000" b="1" dirty="0"/>
              <a:t>Ciao App</a:t>
            </a:r>
            <a:br>
              <a:rPr lang="de-AT" sz="2000" dirty="0"/>
            </a:br>
            <a:r>
              <a:rPr lang="de-AT" sz="1400" u="sng" dirty="0"/>
              <a:t>Hauptfahrer</a:t>
            </a:r>
          </a:p>
          <a:p>
            <a:pPr algn="l"/>
            <a:endParaRPr lang="de-AT" sz="1600" b="1" dirty="0"/>
          </a:p>
        </p:txBody>
      </p:sp>
      <p:sp>
        <p:nvSpPr>
          <p:cNvPr id="11" name="Textfeld 10">
            <a:extLst>
              <a:ext uri="{FF2B5EF4-FFF2-40B4-BE49-F238E27FC236}">
                <a16:creationId xmlns:a16="http://schemas.microsoft.com/office/drawing/2014/main" id="{F3CBBD99-0D8C-9953-B7BE-0468D96C2FEC}"/>
              </a:ext>
            </a:extLst>
          </p:cNvPr>
          <p:cNvSpPr txBox="1"/>
          <p:nvPr/>
        </p:nvSpPr>
        <p:spPr>
          <a:xfrm>
            <a:off x="9735127" y="266740"/>
            <a:ext cx="2336866" cy="425987"/>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3379178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82C729DE-6A14-EE0B-5D2D-E543236E5FC3}"/>
              </a:ext>
            </a:extLst>
          </p:cNvPr>
          <p:cNvSpPr>
            <a:spLocks noGrp="1"/>
          </p:cNvSpPr>
          <p:nvPr>
            <p:ph type="body" sz="quarter" idx="11"/>
          </p:nvPr>
        </p:nvSpPr>
        <p:spPr/>
        <p:txBody>
          <a:bodyPr/>
          <a:lstStyle/>
          <a:p>
            <a:r>
              <a:rPr lang="de-AT" dirty="0"/>
              <a:t>Wenn Sie eine Person oder einen Hund mitnehmen möchten, wählen Sie dies bitte hier aus.</a:t>
            </a:r>
            <a:br>
              <a:rPr lang="de-AT" dirty="0"/>
            </a:br>
            <a:endParaRPr lang="de-AT" dirty="0"/>
          </a:p>
          <a:p>
            <a:r>
              <a:rPr lang="de-AT" dirty="0"/>
              <a:t>Auswahl bestätigen.</a:t>
            </a:r>
            <a:br>
              <a:rPr lang="de-AT" dirty="0"/>
            </a:br>
            <a:endParaRPr lang="de-AT" dirty="0"/>
          </a:p>
          <a:p>
            <a:r>
              <a:rPr lang="de-AT" dirty="0"/>
              <a:t>Sie können mit dem      Symbol weitere Mitfahrende desselben Typs hinzufügen oder mit dem       Symbol entfernen.</a:t>
            </a:r>
          </a:p>
          <a:p>
            <a:endParaRPr lang="de-AT" dirty="0"/>
          </a:p>
        </p:txBody>
      </p:sp>
      <p:pic>
        <p:nvPicPr>
          <p:cNvPr id="14" name="Bildplatzhalter 13" descr="Ein Bild, das Text, Screenshot, Karte, Schrift enthält.&#10;&#10;Automatisch generierte Beschreibung">
            <a:extLst>
              <a:ext uri="{FF2B5EF4-FFF2-40B4-BE49-F238E27FC236}">
                <a16:creationId xmlns:a16="http://schemas.microsoft.com/office/drawing/2014/main" id="{683DC105-F251-E8B4-4ACE-11BB8DFF3AEA}"/>
              </a:ext>
            </a:extLst>
          </p:cNvPr>
          <p:cNvPicPr>
            <a:picLocks noGrp="1" noChangeAspect="1"/>
          </p:cNvPicPr>
          <p:nvPr>
            <p:ph type="pic" sz="quarter" idx="33"/>
          </p:nvPr>
        </p:nvPicPr>
        <p:blipFill>
          <a:blip r:embed="rId2"/>
          <a:srcRect t="391" b="391"/>
          <a:stretch>
            <a:fillRect/>
          </a:stretch>
        </p:blipFill>
        <p:spPr/>
      </p:pic>
      <p:pic>
        <p:nvPicPr>
          <p:cNvPr id="11" name="Grafik 3" descr="Marke folgen mit einfarbiger Füllung">
            <a:extLst>
              <a:ext uri="{FF2B5EF4-FFF2-40B4-BE49-F238E27FC236}">
                <a16:creationId xmlns:a16="http://schemas.microsoft.com/office/drawing/2014/main" id="{503BF291-3DCB-5043-E494-2850FF1E6171}"/>
              </a:ext>
            </a:extLst>
          </p:cNvPr>
          <p:cNvPicPr/>
          <p:nvPr/>
        </p:nvPicPr>
        <p:blipFill>
          <a:blip r:embed="rId3"/>
          <a:stretch/>
        </p:blipFill>
        <p:spPr>
          <a:xfrm>
            <a:off x="2241385" y="2781090"/>
            <a:ext cx="359640" cy="359640"/>
          </a:xfrm>
          <a:prstGeom prst="rect">
            <a:avLst/>
          </a:prstGeom>
          <a:ln w="0">
            <a:solidFill>
              <a:schemeClr val="accent1"/>
            </a:solidFill>
          </a:ln>
        </p:spPr>
      </p:pic>
      <p:pic>
        <p:nvPicPr>
          <p:cNvPr id="12" name="Grafik 5" descr="Markee nicht mehr folgen mit einfarbiger Füllung">
            <a:extLst>
              <a:ext uri="{FF2B5EF4-FFF2-40B4-BE49-F238E27FC236}">
                <a16:creationId xmlns:a16="http://schemas.microsoft.com/office/drawing/2014/main" id="{F4A18FCA-586D-EF82-F957-EEDFEE81744A}"/>
              </a:ext>
            </a:extLst>
          </p:cNvPr>
          <p:cNvPicPr/>
          <p:nvPr/>
        </p:nvPicPr>
        <p:blipFill>
          <a:blip r:embed="rId4"/>
          <a:stretch/>
        </p:blipFill>
        <p:spPr>
          <a:xfrm>
            <a:off x="2711829" y="3047790"/>
            <a:ext cx="359640" cy="359640"/>
          </a:xfrm>
          <a:prstGeom prst="rect">
            <a:avLst/>
          </a:prstGeom>
          <a:ln w="0">
            <a:solidFill>
              <a:schemeClr val="accent1"/>
            </a:solidFill>
          </a:ln>
        </p:spPr>
      </p:pic>
      <p:sp>
        <p:nvSpPr>
          <p:cNvPr id="9" name="Textfeld 8">
            <a:extLst>
              <a:ext uri="{FF2B5EF4-FFF2-40B4-BE49-F238E27FC236}">
                <a16:creationId xmlns:a16="http://schemas.microsoft.com/office/drawing/2014/main" id="{CD3C704C-4747-F522-7E19-AA2698973B52}"/>
              </a:ext>
            </a:extLst>
          </p:cNvPr>
          <p:cNvSpPr txBox="1"/>
          <p:nvPr/>
        </p:nvSpPr>
        <p:spPr>
          <a:xfrm>
            <a:off x="227013" y="467523"/>
            <a:ext cx="5639633" cy="861774"/>
          </a:xfrm>
          <a:prstGeom prst="rect">
            <a:avLst/>
          </a:prstGeom>
          <a:noFill/>
        </p:spPr>
        <p:txBody>
          <a:bodyPr wrap="square" rtlCol="0">
            <a:spAutoFit/>
          </a:bodyPr>
          <a:lstStyle/>
          <a:p>
            <a:r>
              <a:rPr lang="de-AT" sz="2000" b="1" dirty="0"/>
              <a:t>Ciao App</a:t>
            </a:r>
            <a:br>
              <a:rPr lang="de-AT" sz="2000" dirty="0"/>
            </a:br>
            <a:r>
              <a:rPr lang="de-AT" sz="1400" u="sng" dirty="0"/>
              <a:t>Mitfahrer</a:t>
            </a:r>
          </a:p>
          <a:p>
            <a:pPr algn="l"/>
            <a:endParaRPr lang="de-AT" sz="1600" b="1" dirty="0"/>
          </a:p>
        </p:txBody>
      </p:sp>
      <p:sp>
        <p:nvSpPr>
          <p:cNvPr id="13" name="Textfeld 12">
            <a:extLst>
              <a:ext uri="{FF2B5EF4-FFF2-40B4-BE49-F238E27FC236}">
                <a16:creationId xmlns:a16="http://schemas.microsoft.com/office/drawing/2014/main" id="{A743F0FF-3889-7206-423D-5A15A4311929}"/>
              </a:ext>
            </a:extLst>
          </p:cNvPr>
          <p:cNvSpPr txBox="1"/>
          <p:nvPr/>
        </p:nvSpPr>
        <p:spPr>
          <a:xfrm>
            <a:off x="9735127" y="266740"/>
            <a:ext cx="2336866" cy="425987"/>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629462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FE781858-51D0-07E9-B7D6-230A895F67BC}"/>
              </a:ext>
            </a:extLst>
          </p:cNvPr>
          <p:cNvSpPr>
            <a:spLocks noGrp="1"/>
          </p:cNvSpPr>
          <p:nvPr>
            <p:ph type="body" sz="quarter" idx="11"/>
          </p:nvPr>
        </p:nvSpPr>
        <p:spPr/>
        <p:txBody>
          <a:bodyPr/>
          <a:lstStyle/>
          <a:p>
            <a:r>
              <a:rPr lang="de-AT" dirty="0"/>
              <a:t>Bitte wählen Sie den Button „Check-in (zahlungspflichtig)“ und Ihre Fahrt kann beginnen.</a:t>
            </a:r>
          </a:p>
          <a:p>
            <a:endParaRPr lang="de-AT" dirty="0"/>
          </a:p>
        </p:txBody>
      </p:sp>
      <p:pic>
        <p:nvPicPr>
          <p:cNvPr id="11" name="Grafik 5" descr="Nach rechts zeigender Finger, Handrücken mit einfarbiger Füllung">
            <a:extLst>
              <a:ext uri="{FF2B5EF4-FFF2-40B4-BE49-F238E27FC236}">
                <a16:creationId xmlns:a16="http://schemas.microsoft.com/office/drawing/2014/main" id="{61AAE064-D2B9-4CBC-59B5-38A548715FC7}"/>
              </a:ext>
            </a:extLst>
          </p:cNvPr>
          <p:cNvPicPr/>
          <p:nvPr/>
        </p:nvPicPr>
        <p:blipFill>
          <a:blip r:embed="rId2"/>
          <a:stretch/>
        </p:blipFill>
        <p:spPr>
          <a:xfrm flipH="1">
            <a:off x="11019587" y="5366325"/>
            <a:ext cx="914040" cy="914040"/>
          </a:xfrm>
          <a:prstGeom prst="rect">
            <a:avLst/>
          </a:prstGeom>
          <a:ln w="0">
            <a:solidFill>
              <a:schemeClr val="accent1"/>
            </a:solidFill>
          </a:ln>
        </p:spPr>
      </p:pic>
      <p:pic>
        <p:nvPicPr>
          <p:cNvPr id="8" name="Bildplatzhalter 7" descr="Ein Bild, das Text, Screenshot, Schrift enthält.&#10;&#10;Automatisch generierte Beschreibung">
            <a:extLst>
              <a:ext uri="{FF2B5EF4-FFF2-40B4-BE49-F238E27FC236}">
                <a16:creationId xmlns:a16="http://schemas.microsoft.com/office/drawing/2014/main" id="{D1849B40-810F-3C34-C803-3084DC3B53A0}"/>
              </a:ext>
            </a:extLst>
          </p:cNvPr>
          <p:cNvPicPr>
            <a:picLocks noGrp="1" noChangeAspect="1"/>
          </p:cNvPicPr>
          <p:nvPr>
            <p:ph type="pic" sz="quarter" idx="33"/>
          </p:nvPr>
        </p:nvPicPr>
        <p:blipFill>
          <a:blip r:embed="rId3"/>
          <a:srcRect t="481" b="481"/>
          <a:stretch>
            <a:fillRect/>
          </a:stretch>
        </p:blipFill>
        <p:spPr/>
      </p:pic>
      <p:sp>
        <p:nvSpPr>
          <p:cNvPr id="9" name="Rechteck 8">
            <a:extLst>
              <a:ext uri="{FF2B5EF4-FFF2-40B4-BE49-F238E27FC236}">
                <a16:creationId xmlns:a16="http://schemas.microsoft.com/office/drawing/2014/main" id="{6F5E567D-F435-8E2C-9092-701AA10D76E9}"/>
              </a:ext>
            </a:extLst>
          </p:cNvPr>
          <p:cNvSpPr/>
          <p:nvPr/>
        </p:nvSpPr>
        <p:spPr>
          <a:xfrm>
            <a:off x="8361574" y="3621796"/>
            <a:ext cx="1653525" cy="2922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900" b="1" dirty="0">
                <a:solidFill>
                  <a:srgbClr val="000052"/>
                </a:solidFill>
              </a:rPr>
              <a:t>MAXINE MUSTERMENSCH</a:t>
            </a:r>
          </a:p>
        </p:txBody>
      </p:sp>
      <p:sp>
        <p:nvSpPr>
          <p:cNvPr id="10" name="Rechteck 9">
            <a:extLst>
              <a:ext uri="{FF2B5EF4-FFF2-40B4-BE49-F238E27FC236}">
                <a16:creationId xmlns:a16="http://schemas.microsoft.com/office/drawing/2014/main" id="{B3918994-2ED1-86A4-78EB-530AF388EABD}"/>
              </a:ext>
            </a:extLst>
          </p:cNvPr>
          <p:cNvSpPr/>
          <p:nvPr/>
        </p:nvSpPr>
        <p:spPr>
          <a:xfrm>
            <a:off x="9188336" y="3136769"/>
            <a:ext cx="1653525" cy="2922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900" b="1" dirty="0">
              <a:solidFill>
                <a:srgbClr val="000052"/>
              </a:solidFill>
            </a:endParaRPr>
          </a:p>
        </p:txBody>
      </p:sp>
      <p:sp>
        <p:nvSpPr>
          <p:cNvPr id="13" name="Textfeld 12">
            <a:extLst>
              <a:ext uri="{FF2B5EF4-FFF2-40B4-BE49-F238E27FC236}">
                <a16:creationId xmlns:a16="http://schemas.microsoft.com/office/drawing/2014/main" id="{76AEB8F8-72C0-669C-3DA1-7D0C581D6672}"/>
              </a:ext>
            </a:extLst>
          </p:cNvPr>
          <p:cNvSpPr txBox="1"/>
          <p:nvPr/>
        </p:nvSpPr>
        <p:spPr>
          <a:xfrm>
            <a:off x="227013" y="467523"/>
            <a:ext cx="5639633" cy="861774"/>
          </a:xfrm>
          <a:prstGeom prst="rect">
            <a:avLst/>
          </a:prstGeom>
          <a:noFill/>
        </p:spPr>
        <p:txBody>
          <a:bodyPr wrap="square" rtlCol="0">
            <a:spAutoFit/>
          </a:bodyPr>
          <a:lstStyle/>
          <a:p>
            <a:r>
              <a:rPr lang="de-AT" sz="2000" b="1" dirty="0"/>
              <a:t>Ciao App</a:t>
            </a:r>
            <a:br>
              <a:rPr lang="de-AT" sz="2000" dirty="0"/>
            </a:br>
            <a:r>
              <a:rPr lang="de-AT" sz="1400" u="sng" dirty="0"/>
              <a:t>Fahrt starten</a:t>
            </a:r>
          </a:p>
          <a:p>
            <a:pPr algn="l"/>
            <a:endParaRPr lang="de-AT" sz="1600" b="1" dirty="0"/>
          </a:p>
        </p:txBody>
      </p:sp>
      <p:sp>
        <p:nvSpPr>
          <p:cNvPr id="15" name="Textfeld 14">
            <a:extLst>
              <a:ext uri="{FF2B5EF4-FFF2-40B4-BE49-F238E27FC236}">
                <a16:creationId xmlns:a16="http://schemas.microsoft.com/office/drawing/2014/main" id="{CA900C95-8988-E10C-3660-BCC3C9B7B16F}"/>
              </a:ext>
            </a:extLst>
          </p:cNvPr>
          <p:cNvSpPr txBox="1"/>
          <p:nvPr/>
        </p:nvSpPr>
        <p:spPr>
          <a:xfrm>
            <a:off x="9735127" y="266740"/>
            <a:ext cx="2336866" cy="425987"/>
          </a:xfrm>
          <a:prstGeom prst="rect">
            <a:avLst/>
          </a:prstGeom>
          <a:solidFill>
            <a:schemeClr val="bg1"/>
          </a:solidFill>
        </p:spPr>
        <p:txBody>
          <a:bodyPr wrap="square" rtlCol="0">
            <a:spAutoFit/>
          </a:bodyPr>
          <a:lstStyle/>
          <a:p>
            <a:pPr algn="l"/>
            <a:endParaRPr lang="de-DE" sz="1600" dirty="0" err="1"/>
          </a:p>
        </p:txBody>
      </p:sp>
      <p:sp>
        <p:nvSpPr>
          <p:cNvPr id="16" name="Textfeld 15">
            <a:extLst>
              <a:ext uri="{FF2B5EF4-FFF2-40B4-BE49-F238E27FC236}">
                <a16:creationId xmlns:a16="http://schemas.microsoft.com/office/drawing/2014/main" id="{89ACE09E-619E-7288-389A-9A716CFFDC07}"/>
              </a:ext>
            </a:extLst>
          </p:cNvPr>
          <p:cNvSpPr txBox="1"/>
          <p:nvPr/>
        </p:nvSpPr>
        <p:spPr>
          <a:xfrm>
            <a:off x="9887527" y="419140"/>
            <a:ext cx="2336866" cy="425987"/>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2933325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DEE59FB0-81F9-AD8D-A584-7568FDDBFFE5}"/>
              </a:ext>
            </a:extLst>
          </p:cNvPr>
          <p:cNvSpPr>
            <a:spLocks noGrp="1"/>
          </p:cNvSpPr>
          <p:nvPr>
            <p:ph type="body" sz="quarter" idx="11"/>
          </p:nvPr>
        </p:nvSpPr>
        <p:spPr/>
        <p:txBody>
          <a:bodyPr/>
          <a:lstStyle/>
          <a:p>
            <a:r>
              <a:rPr lang="de-AT" dirty="0"/>
              <a:t>Schritt 1: Wenn Sie Ihre Fahrt beenden möchten, wählen Sie „ciao Tickets“</a:t>
            </a:r>
            <a:br>
              <a:rPr lang="de-AT" dirty="0"/>
            </a:br>
            <a:endParaRPr lang="de-AT" dirty="0"/>
          </a:p>
          <a:p>
            <a:r>
              <a:rPr lang="de-AT" dirty="0"/>
              <a:t>Schritt 2: Wählen Sie den Bereich „Check-in“</a:t>
            </a:r>
            <a:br>
              <a:rPr lang="de-AT" dirty="0"/>
            </a:br>
            <a:endParaRPr lang="de-AT" dirty="0"/>
          </a:p>
          <a:p>
            <a:r>
              <a:rPr lang="de-AT" dirty="0"/>
              <a:t>Schritt 3: Nun sehen Sie Ihre aktive Fahrt. Bitte tippen Sie auf das graue Feld. </a:t>
            </a:r>
          </a:p>
          <a:p>
            <a:endParaRPr lang="de-AT" dirty="0"/>
          </a:p>
        </p:txBody>
      </p:sp>
      <p:pic>
        <p:nvPicPr>
          <p:cNvPr id="10" name="Bildplatzhalter 9" descr="Ein Bild, das Text, Elektronik, Screenshot, Software enthält.&#10;&#10;Automatisch generierte Beschreibung">
            <a:extLst>
              <a:ext uri="{FF2B5EF4-FFF2-40B4-BE49-F238E27FC236}">
                <a16:creationId xmlns:a16="http://schemas.microsoft.com/office/drawing/2014/main" id="{A9AD17E7-7296-ACA8-705E-0609E859E2F8}"/>
              </a:ext>
            </a:extLst>
          </p:cNvPr>
          <p:cNvPicPr>
            <a:picLocks noGrp="1" noChangeAspect="1"/>
          </p:cNvPicPr>
          <p:nvPr>
            <p:ph type="pic" sz="quarter" idx="33"/>
          </p:nvPr>
        </p:nvPicPr>
        <p:blipFill>
          <a:blip r:embed="rId2"/>
          <a:srcRect t="481" b="481"/>
          <a:stretch>
            <a:fillRect/>
          </a:stretch>
        </p:blipFill>
        <p:spPr/>
      </p:pic>
      <p:pic>
        <p:nvPicPr>
          <p:cNvPr id="37" name="Grafik 2" descr="Marke 1 mit einfarbiger Füllung">
            <a:extLst>
              <a:ext uri="{FF2B5EF4-FFF2-40B4-BE49-F238E27FC236}">
                <a16:creationId xmlns:a16="http://schemas.microsoft.com/office/drawing/2014/main" id="{5F022055-855F-AC6C-4CB9-402A9E6A6BB5}"/>
              </a:ext>
            </a:extLst>
          </p:cNvPr>
          <p:cNvPicPr/>
          <p:nvPr/>
        </p:nvPicPr>
        <p:blipFill>
          <a:blip r:embed="rId3"/>
          <a:stretch/>
        </p:blipFill>
        <p:spPr>
          <a:xfrm>
            <a:off x="7281507" y="5569478"/>
            <a:ext cx="914040" cy="914040"/>
          </a:xfrm>
          <a:prstGeom prst="rect">
            <a:avLst/>
          </a:prstGeom>
          <a:ln w="0">
            <a:solidFill>
              <a:schemeClr val="accent1"/>
            </a:solidFill>
          </a:ln>
        </p:spPr>
      </p:pic>
      <p:pic>
        <p:nvPicPr>
          <p:cNvPr id="38" name="Grafik 3" descr="Abzeichen mit einfarbiger Füllung">
            <a:extLst>
              <a:ext uri="{FF2B5EF4-FFF2-40B4-BE49-F238E27FC236}">
                <a16:creationId xmlns:a16="http://schemas.microsoft.com/office/drawing/2014/main" id="{E6B70056-487A-4EA3-7E68-C6831037E3D7}"/>
              </a:ext>
            </a:extLst>
          </p:cNvPr>
          <p:cNvPicPr/>
          <p:nvPr/>
        </p:nvPicPr>
        <p:blipFill>
          <a:blip r:embed="rId4"/>
          <a:stretch/>
        </p:blipFill>
        <p:spPr>
          <a:xfrm>
            <a:off x="7328157" y="1499445"/>
            <a:ext cx="914040" cy="914040"/>
          </a:xfrm>
          <a:prstGeom prst="rect">
            <a:avLst/>
          </a:prstGeom>
          <a:ln w="0">
            <a:solidFill>
              <a:schemeClr val="accent1"/>
            </a:solidFill>
          </a:ln>
        </p:spPr>
      </p:pic>
      <p:pic>
        <p:nvPicPr>
          <p:cNvPr id="39" name="Grafik 4" descr="Marke 3 mit einfarbiger Füllung">
            <a:extLst>
              <a:ext uri="{FF2B5EF4-FFF2-40B4-BE49-F238E27FC236}">
                <a16:creationId xmlns:a16="http://schemas.microsoft.com/office/drawing/2014/main" id="{5C3D2F34-809F-04F8-60D9-7330E0A32DE3}"/>
              </a:ext>
            </a:extLst>
          </p:cNvPr>
          <p:cNvPicPr/>
          <p:nvPr/>
        </p:nvPicPr>
        <p:blipFill>
          <a:blip r:embed="rId5"/>
          <a:stretch/>
        </p:blipFill>
        <p:spPr>
          <a:xfrm>
            <a:off x="10977255" y="3229380"/>
            <a:ext cx="914040" cy="914040"/>
          </a:xfrm>
          <a:prstGeom prst="rect">
            <a:avLst/>
          </a:prstGeom>
          <a:ln w="0">
            <a:solidFill>
              <a:schemeClr val="accent1"/>
            </a:solidFill>
          </a:ln>
        </p:spPr>
      </p:pic>
      <p:sp>
        <p:nvSpPr>
          <p:cNvPr id="9" name="Textfeld 8">
            <a:extLst>
              <a:ext uri="{FF2B5EF4-FFF2-40B4-BE49-F238E27FC236}">
                <a16:creationId xmlns:a16="http://schemas.microsoft.com/office/drawing/2014/main" id="{AD47AA39-0473-FBD2-83B4-38092C4FFBAC}"/>
              </a:ext>
            </a:extLst>
          </p:cNvPr>
          <p:cNvSpPr txBox="1"/>
          <p:nvPr/>
        </p:nvSpPr>
        <p:spPr>
          <a:xfrm>
            <a:off x="227013" y="467523"/>
            <a:ext cx="5639633" cy="861774"/>
          </a:xfrm>
          <a:prstGeom prst="rect">
            <a:avLst/>
          </a:prstGeom>
          <a:noFill/>
        </p:spPr>
        <p:txBody>
          <a:bodyPr wrap="square" rtlCol="0">
            <a:spAutoFit/>
          </a:bodyPr>
          <a:lstStyle/>
          <a:p>
            <a:r>
              <a:rPr lang="de-AT" sz="2000" b="1" dirty="0"/>
              <a:t>Ciao App</a:t>
            </a:r>
            <a:br>
              <a:rPr lang="de-AT" sz="2000" dirty="0"/>
            </a:br>
            <a:r>
              <a:rPr lang="de-AT" sz="1400" u="sng" dirty="0"/>
              <a:t>Fahrt beenden</a:t>
            </a:r>
          </a:p>
          <a:p>
            <a:pPr algn="l"/>
            <a:endParaRPr lang="de-AT" sz="1600" b="1" dirty="0"/>
          </a:p>
        </p:txBody>
      </p:sp>
      <p:sp>
        <p:nvSpPr>
          <p:cNvPr id="12" name="Textfeld 11">
            <a:extLst>
              <a:ext uri="{FF2B5EF4-FFF2-40B4-BE49-F238E27FC236}">
                <a16:creationId xmlns:a16="http://schemas.microsoft.com/office/drawing/2014/main" id="{F06038A4-7729-4126-E9AB-82D20FF408EC}"/>
              </a:ext>
            </a:extLst>
          </p:cNvPr>
          <p:cNvSpPr txBox="1"/>
          <p:nvPr/>
        </p:nvSpPr>
        <p:spPr>
          <a:xfrm>
            <a:off x="9735127" y="266740"/>
            <a:ext cx="2336866" cy="425987"/>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1734370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8CBF1179-3625-48BA-1863-4F2FA5DFD8DC}"/>
              </a:ext>
            </a:extLst>
          </p:cNvPr>
          <p:cNvSpPr>
            <a:spLocks noGrp="1"/>
          </p:cNvSpPr>
          <p:nvPr>
            <p:ph type="body" sz="quarter" idx="11"/>
          </p:nvPr>
        </p:nvSpPr>
        <p:spPr/>
        <p:txBody>
          <a:bodyPr/>
          <a:lstStyle/>
          <a:p>
            <a:r>
              <a:rPr lang="de-AT" dirty="0"/>
              <a:t>Klicken Sie auf „Check-out“ </a:t>
            </a:r>
            <a:br>
              <a:rPr lang="de-AT" dirty="0"/>
            </a:br>
            <a:endParaRPr lang="de-AT" dirty="0"/>
          </a:p>
          <a:p>
            <a:r>
              <a:rPr lang="de-AT" dirty="0"/>
              <a:t>Die ciao App findet automatisch Ihre Endhaltestelle.</a:t>
            </a:r>
            <a:br>
              <a:rPr lang="de-AT" dirty="0"/>
            </a:br>
            <a:endParaRPr lang="de-AT" dirty="0"/>
          </a:p>
          <a:p>
            <a:r>
              <a:rPr lang="de-AT" dirty="0"/>
              <a:t>Sollte ciao Ihre Haltestelle nicht finden, können Sie eine von fünf auf der Liste auswählen.</a:t>
            </a:r>
            <a:br>
              <a:rPr lang="de-AT" dirty="0"/>
            </a:br>
            <a:endParaRPr lang="de-AT" dirty="0"/>
          </a:p>
          <a:p>
            <a:r>
              <a:rPr lang="de-AT" dirty="0"/>
              <a:t>Sobald Sie auf „Check-out“ getippt haben, wird der Check-out-Prozess durchgeführt. </a:t>
            </a:r>
          </a:p>
          <a:p>
            <a:endParaRPr lang="de-AT" dirty="0"/>
          </a:p>
        </p:txBody>
      </p:sp>
      <p:pic>
        <p:nvPicPr>
          <p:cNvPr id="13" name="Bildplatzhalter 12" descr="Ein Bild, das Text, Screenshot, Diagramm, Schrift enthält.&#10;&#10;Automatisch generierte Beschreibung">
            <a:extLst>
              <a:ext uri="{FF2B5EF4-FFF2-40B4-BE49-F238E27FC236}">
                <a16:creationId xmlns:a16="http://schemas.microsoft.com/office/drawing/2014/main" id="{44025D15-0693-35D0-297B-E3DD18F7A82C}"/>
              </a:ext>
            </a:extLst>
          </p:cNvPr>
          <p:cNvPicPr>
            <a:picLocks noGrp="1" noChangeAspect="1"/>
          </p:cNvPicPr>
          <p:nvPr>
            <p:ph type="pic" sz="quarter" idx="33"/>
          </p:nvPr>
        </p:nvPicPr>
        <p:blipFill>
          <a:blip r:embed="rId2"/>
          <a:srcRect t="481" b="481"/>
          <a:stretch>
            <a:fillRect/>
          </a:stretch>
        </p:blipFill>
        <p:spPr/>
      </p:pic>
      <p:pic>
        <p:nvPicPr>
          <p:cNvPr id="11" name="Grafik 10" descr="Nach rechts zeigender Finger, Handrücken mit einfarbiger Füllung">
            <a:extLst>
              <a:ext uri="{FF2B5EF4-FFF2-40B4-BE49-F238E27FC236}">
                <a16:creationId xmlns:a16="http://schemas.microsoft.com/office/drawing/2014/main" id="{AA30DAAC-11E3-E859-80C0-88343A2580FE}"/>
              </a:ext>
            </a:extLst>
          </p:cNvPr>
          <p:cNvPicPr/>
          <p:nvPr/>
        </p:nvPicPr>
        <p:blipFill>
          <a:blip r:embed="rId3"/>
          <a:stretch/>
        </p:blipFill>
        <p:spPr>
          <a:xfrm flipH="1">
            <a:off x="11019587" y="4318890"/>
            <a:ext cx="914040" cy="914040"/>
          </a:xfrm>
          <a:prstGeom prst="rect">
            <a:avLst/>
          </a:prstGeom>
          <a:ln w="0">
            <a:solidFill>
              <a:schemeClr val="accent1"/>
            </a:solidFill>
          </a:ln>
        </p:spPr>
      </p:pic>
      <p:sp>
        <p:nvSpPr>
          <p:cNvPr id="12" name="Rechteck 11">
            <a:extLst>
              <a:ext uri="{FF2B5EF4-FFF2-40B4-BE49-F238E27FC236}">
                <a16:creationId xmlns:a16="http://schemas.microsoft.com/office/drawing/2014/main" id="{0542C48D-4F53-9BB8-400F-6C13270C1CE9}"/>
              </a:ext>
            </a:extLst>
          </p:cNvPr>
          <p:cNvSpPr/>
          <p:nvPr/>
        </p:nvSpPr>
        <p:spPr>
          <a:xfrm>
            <a:off x="9243617" y="4089269"/>
            <a:ext cx="1653525" cy="2922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900" b="1" dirty="0">
              <a:solidFill>
                <a:srgbClr val="000052"/>
              </a:solidFill>
            </a:endParaRPr>
          </a:p>
        </p:txBody>
      </p:sp>
      <p:sp>
        <p:nvSpPr>
          <p:cNvPr id="9" name="Textfeld 8">
            <a:extLst>
              <a:ext uri="{FF2B5EF4-FFF2-40B4-BE49-F238E27FC236}">
                <a16:creationId xmlns:a16="http://schemas.microsoft.com/office/drawing/2014/main" id="{F7D35BB8-4F6A-96DB-DE39-1CAB8E04E10C}"/>
              </a:ext>
            </a:extLst>
          </p:cNvPr>
          <p:cNvSpPr txBox="1"/>
          <p:nvPr/>
        </p:nvSpPr>
        <p:spPr>
          <a:xfrm>
            <a:off x="227013" y="467523"/>
            <a:ext cx="5639633" cy="861774"/>
          </a:xfrm>
          <a:prstGeom prst="rect">
            <a:avLst/>
          </a:prstGeom>
          <a:noFill/>
        </p:spPr>
        <p:txBody>
          <a:bodyPr wrap="square" rtlCol="0">
            <a:spAutoFit/>
          </a:bodyPr>
          <a:lstStyle/>
          <a:p>
            <a:r>
              <a:rPr lang="de-AT" sz="2000" b="1" dirty="0"/>
              <a:t>Ciao App</a:t>
            </a:r>
            <a:br>
              <a:rPr lang="de-AT" sz="2000" dirty="0"/>
            </a:br>
            <a:r>
              <a:rPr lang="de-AT" sz="1400" u="sng" dirty="0"/>
              <a:t>Check-out</a:t>
            </a:r>
          </a:p>
          <a:p>
            <a:pPr algn="l"/>
            <a:endParaRPr lang="de-AT" sz="1600" b="1" dirty="0"/>
          </a:p>
        </p:txBody>
      </p:sp>
      <p:sp>
        <p:nvSpPr>
          <p:cNvPr id="14" name="Textfeld 13">
            <a:extLst>
              <a:ext uri="{FF2B5EF4-FFF2-40B4-BE49-F238E27FC236}">
                <a16:creationId xmlns:a16="http://schemas.microsoft.com/office/drawing/2014/main" id="{5EC7CB11-96A0-6E4A-878D-C4689597F07B}"/>
              </a:ext>
            </a:extLst>
          </p:cNvPr>
          <p:cNvSpPr txBox="1"/>
          <p:nvPr/>
        </p:nvSpPr>
        <p:spPr>
          <a:xfrm>
            <a:off x="9735127" y="266740"/>
            <a:ext cx="2336866" cy="425987"/>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3429427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33DACCEE-C989-2B23-5A9B-509234480320}"/>
              </a:ext>
            </a:extLst>
          </p:cNvPr>
          <p:cNvSpPr>
            <a:spLocks noGrp="1"/>
          </p:cNvSpPr>
          <p:nvPr>
            <p:ph type="body" sz="quarter" idx="11"/>
          </p:nvPr>
        </p:nvSpPr>
        <p:spPr/>
        <p:txBody>
          <a:bodyPr/>
          <a:lstStyle/>
          <a:p>
            <a:r>
              <a:rPr lang="de-AT" dirty="0"/>
              <a:t>Nach einem erfolgreichem Check-out sehen Sie folgende Informationen:</a:t>
            </a:r>
            <a:br>
              <a:rPr lang="de-AT" dirty="0"/>
            </a:br>
            <a:r>
              <a:rPr lang="de-AT" dirty="0"/>
              <a:t> </a:t>
            </a:r>
          </a:p>
          <a:p>
            <a:r>
              <a:rPr lang="de-AT" dirty="0"/>
              <a:t>Preis für diese Fahrt</a:t>
            </a:r>
          </a:p>
          <a:p>
            <a:r>
              <a:rPr lang="de-AT" dirty="0" err="1"/>
              <a:t>Start-und</a:t>
            </a:r>
            <a:r>
              <a:rPr lang="de-AT" dirty="0"/>
              <a:t> Endhaltestelle</a:t>
            </a:r>
          </a:p>
          <a:p>
            <a:r>
              <a:rPr lang="de-AT" dirty="0" err="1"/>
              <a:t>Start-und</a:t>
            </a:r>
            <a:r>
              <a:rPr lang="de-AT" dirty="0"/>
              <a:t> Endzeit</a:t>
            </a:r>
          </a:p>
          <a:p>
            <a:r>
              <a:rPr lang="de-AT" dirty="0"/>
              <a:t>Fahrtdauer</a:t>
            </a:r>
          </a:p>
          <a:p>
            <a:endParaRPr lang="de-AT" dirty="0"/>
          </a:p>
          <a:p>
            <a:r>
              <a:rPr lang="de-AT" dirty="0"/>
              <a:t>Sie erhalten zu Ihrer Fahrt eine E-Mail.</a:t>
            </a:r>
          </a:p>
          <a:p>
            <a:r>
              <a:rPr lang="de-AT" dirty="0"/>
              <a:t>Am Folgetag bekommen Sie eine Rechnung per E-Mail zugesandt.</a:t>
            </a:r>
          </a:p>
          <a:p>
            <a:endParaRPr lang="de-AT" dirty="0"/>
          </a:p>
        </p:txBody>
      </p:sp>
      <p:pic>
        <p:nvPicPr>
          <p:cNvPr id="12" name="Bildplatzhalter 11" descr="Ein Bild, das Text, Elektronik, Screenshot, Software enthält.&#10;&#10;Automatisch generierte Beschreibung">
            <a:extLst>
              <a:ext uri="{FF2B5EF4-FFF2-40B4-BE49-F238E27FC236}">
                <a16:creationId xmlns:a16="http://schemas.microsoft.com/office/drawing/2014/main" id="{E2484E9A-B883-14FA-8DB5-8F564CB17211}"/>
              </a:ext>
            </a:extLst>
          </p:cNvPr>
          <p:cNvPicPr>
            <a:picLocks noGrp="1" noChangeAspect="1"/>
          </p:cNvPicPr>
          <p:nvPr>
            <p:ph type="pic" sz="quarter" idx="33"/>
          </p:nvPr>
        </p:nvPicPr>
        <p:blipFill>
          <a:blip r:embed="rId2"/>
          <a:srcRect t="481" b="481"/>
          <a:stretch>
            <a:fillRect/>
          </a:stretch>
        </p:blipFill>
        <p:spPr/>
      </p:pic>
      <p:sp>
        <p:nvSpPr>
          <p:cNvPr id="9" name="Textfeld 8">
            <a:extLst>
              <a:ext uri="{FF2B5EF4-FFF2-40B4-BE49-F238E27FC236}">
                <a16:creationId xmlns:a16="http://schemas.microsoft.com/office/drawing/2014/main" id="{95C88B89-531B-917C-012A-97A65DAEEB98}"/>
              </a:ext>
            </a:extLst>
          </p:cNvPr>
          <p:cNvSpPr txBox="1"/>
          <p:nvPr/>
        </p:nvSpPr>
        <p:spPr>
          <a:xfrm>
            <a:off x="227013" y="467523"/>
            <a:ext cx="5639633" cy="861774"/>
          </a:xfrm>
          <a:prstGeom prst="rect">
            <a:avLst/>
          </a:prstGeom>
          <a:noFill/>
        </p:spPr>
        <p:txBody>
          <a:bodyPr wrap="square" rtlCol="0">
            <a:spAutoFit/>
          </a:bodyPr>
          <a:lstStyle/>
          <a:p>
            <a:r>
              <a:rPr lang="de-AT" sz="2000" b="1" dirty="0"/>
              <a:t>Ciao App</a:t>
            </a:r>
            <a:br>
              <a:rPr lang="de-AT" sz="2000" dirty="0"/>
            </a:br>
            <a:r>
              <a:rPr lang="de-AT" sz="1400" u="sng" dirty="0"/>
              <a:t>Check-out erfolgreich</a:t>
            </a:r>
          </a:p>
          <a:p>
            <a:pPr algn="l"/>
            <a:endParaRPr lang="de-AT" sz="1600" b="1" dirty="0"/>
          </a:p>
        </p:txBody>
      </p:sp>
      <p:sp>
        <p:nvSpPr>
          <p:cNvPr id="11" name="Textfeld 10">
            <a:extLst>
              <a:ext uri="{FF2B5EF4-FFF2-40B4-BE49-F238E27FC236}">
                <a16:creationId xmlns:a16="http://schemas.microsoft.com/office/drawing/2014/main" id="{348A222A-3533-F4E9-E41F-9922DE3F4926}"/>
              </a:ext>
            </a:extLst>
          </p:cNvPr>
          <p:cNvSpPr txBox="1"/>
          <p:nvPr/>
        </p:nvSpPr>
        <p:spPr>
          <a:xfrm>
            <a:off x="9735127" y="266740"/>
            <a:ext cx="2336866" cy="425987"/>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9647489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BE1D3DDF-192F-60CB-DB04-43EB4C00441D}"/>
              </a:ext>
            </a:extLst>
          </p:cNvPr>
          <p:cNvSpPr>
            <a:spLocks noGrp="1"/>
          </p:cNvSpPr>
          <p:nvPr>
            <p:ph type="body" sz="quarter" idx="11"/>
          </p:nvPr>
        </p:nvSpPr>
        <p:spPr/>
        <p:txBody>
          <a:bodyPr/>
          <a:lstStyle/>
          <a:p>
            <a:r>
              <a:rPr lang="de-AT" dirty="0"/>
              <a:t>Unter dem Reiter „Meine Tickets“ können Sie Ihre Fahrthistorie abrufen.</a:t>
            </a:r>
            <a:br>
              <a:rPr lang="de-AT" dirty="0"/>
            </a:br>
            <a:endParaRPr lang="de-AT" dirty="0"/>
          </a:p>
          <a:p>
            <a:r>
              <a:rPr lang="de-AT" dirty="0"/>
              <a:t>Klicken Sie auf ein Datum, um die Details dieses Tages zu sehen.</a:t>
            </a:r>
          </a:p>
          <a:p>
            <a:endParaRPr lang="de-AT" dirty="0"/>
          </a:p>
        </p:txBody>
      </p:sp>
      <p:pic>
        <p:nvPicPr>
          <p:cNvPr id="14" name="Bildplatzhalter 13" descr="Ein Bild, das Text, Screenshot, Zahl, Software enthält.&#10;&#10;Automatisch generierte Beschreibung">
            <a:extLst>
              <a:ext uri="{FF2B5EF4-FFF2-40B4-BE49-F238E27FC236}">
                <a16:creationId xmlns:a16="http://schemas.microsoft.com/office/drawing/2014/main" id="{D14103C5-B83C-F382-2FB4-F68925D48D59}"/>
              </a:ext>
            </a:extLst>
          </p:cNvPr>
          <p:cNvPicPr>
            <a:picLocks noGrp="1" noChangeAspect="1"/>
          </p:cNvPicPr>
          <p:nvPr>
            <p:ph type="pic" sz="quarter" idx="33"/>
          </p:nvPr>
        </p:nvPicPr>
        <p:blipFill>
          <a:blip r:embed="rId2"/>
          <a:srcRect t="481" b="481"/>
          <a:stretch>
            <a:fillRect/>
          </a:stretch>
        </p:blipFill>
        <p:spPr/>
      </p:pic>
      <p:pic>
        <p:nvPicPr>
          <p:cNvPr id="11" name="Grafik 5" descr="Nach rechts zeigender Finger, Handrücken mit einfarbiger Füllung">
            <a:extLst>
              <a:ext uri="{FF2B5EF4-FFF2-40B4-BE49-F238E27FC236}">
                <a16:creationId xmlns:a16="http://schemas.microsoft.com/office/drawing/2014/main" id="{3AB86CE9-5A9A-BE0B-9B30-478528419CAD}"/>
              </a:ext>
            </a:extLst>
          </p:cNvPr>
          <p:cNvPicPr/>
          <p:nvPr/>
        </p:nvPicPr>
        <p:blipFill>
          <a:blip r:embed="rId3"/>
          <a:stretch/>
        </p:blipFill>
        <p:spPr>
          <a:xfrm flipH="1">
            <a:off x="11019587" y="1573560"/>
            <a:ext cx="914040" cy="914040"/>
          </a:xfrm>
          <a:prstGeom prst="rect">
            <a:avLst/>
          </a:prstGeom>
          <a:ln w="0">
            <a:solidFill>
              <a:schemeClr val="accent1"/>
            </a:solidFill>
          </a:ln>
        </p:spPr>
      </p:pic>
      <p:sp>
        <p:nvSpPr>
          <p:cNvPr id="9" name="Textfeld 8">
            <a:extLst>
              <a:ext uri="{FF2B5EF4-FFF2-40B4-BE49-F238E27FC236}">
                <a16:creationId xmlns:a16="http://schemas.microsoft.com/office/drawing/2014/main" id="{ACD6FDE9-7178-7384-C8C2-B414EF9D83B1}"/>
              </a:ext>
            </a:extLst>
          </p:cNvPr>
          <p:cNvSpPr txBox="1"/>
          <p:nvPr/>
        </p:nvSpPr>
        <p:spPr>
          <a:xfrm>
            <a:off x="227013" y="467523"/>
            <a:ext cx="5639633" cy="861774"/>
          </a:xfrm>
          <a:prstGeom prst="rect">
            <a:avLst/>
          </a:prstGeom>
          <a:noFill/>
        </p:spPr>
        <p:txBody>
          <a:bodyPr wrap="square" rtlCol="0">
            <a:spAutoFit/>
          </a:bodyPr>
          <a:lstStyle/>
          <a:p>
            <a:r>
              <a:rPr lang="de-AT" sz="2000" b="1" dirty="0"/>
              <a:t>Ciao App</a:t>
            </a:r>
            <a:br>
              <a:rPr lang="de-AT" sz="2000" dirty="0"/>
            </a:br>
            <a:r>
              <a:rPr lang="de-AT" sz="1400" u="sng" dirty="0"/>
              <a:t>Meine Tickets</a:t>
            </a:r>
          </a:p>
          <a:p>
            <a:pPr algn="l"/>
            <a:endParaRPr lang="de-AT" sz="1600" b="1" dirty="0"/>
          </a:p>
        </p:txBody>
      </p:sp>
      <p:sp>
        <p:nvSpPr>
          <p:cNvPr id="12" name="Textfeld 11">
            <a:extLst>
              <a:ext uri="{FF2B5EF4-FFF2-40B4-BE49-F238E27FC236}">
                <a16:creationId xmlns:a16="http://schemas.microsoft.com/office/drawing/2014/main" id="{F41EFFCE-290D-FDF3-7B2D-9FC76EDF8D58}"/>
              </a:ext>
            </a:extLst>
          </p:cNvPr>
          <p:cNvSpPr txBox="1"/>
          <p:nvPr/>
        </p:nvSpPr>
        <p:spPr>
          <a:xfrm>
            <a:off x="9735127" y="266740"/>
            <a:ext cx="2336866" cy="425987"/>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3096566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ADB9F698-444F-758E-F610-01CCF0A54C41}"/>
              </a:ext>
            </a:extLst>
          </p:cNvPr>
          <p:cNvSpPr>
            <a:spLocks noGrp="1"/>
          </p:cNvSpPr>
          <p:nvPr>
            <p:ph type="body" sz="quarter" idx="11"/>
          </p:nvPr>
        </p:nvSpPr>
        <p:spPr/>
        <p:txBody>
          <a:bodyPr/>
          <a:lstStyle/>
          <a:p>
            <a:r>
              <a:rPr lang="de-AT" dirty="0"/>
              <a:t>Im Menüpunkt „Meine Tickets“ ist jede am Tag durchgeführte Fahrt und eine Auflistung der verrechneten Tickets dieses Tages ersichtlich.</a:t>
            </a:r>
          </a:p>
          <a:p>
            <a:endParaRPr lang="de-AT" dirty="0"/>
          </a:p>
        </p:txBody>
      </p:sp>
      <p:pic>
        <p:nvPicPr>
          <p:cNvPr id="12" name="Bildplatzhalter 11" descr="Ein Bild, das Text, Screenshot, Schrift, Zahl enthält.&#10;&#10;Automatisch generierte Beschreibung">
            <a:extLst>
              <a:ext uri="{FF2B5EF4-FFF2-40B4-BE49-F238E27FC236}">
                <a16:creationId xmlns:a16="http://schemas.microsoft.com/office/drawing/2014/main" id="{12AEDE39-0580-2402-1492-30D3AE5798DB}"/>
              </a:ext>
            </a:extLst>
          </p:cNvPr>
          <p:cNvPicPr>
            <a:picLocks noGrp="1" noChangeAspect="1"/>
          </p:cNvPicPr>
          <p:nvPr>
            <p:ph type="pic" sz="quarter" idx="33"/>
          </p:nvPr>
        </p:nvPicPr>
        <p:blipFill>
          <a:blip r:embed="rId2"/>
          <a:srcRect t="431" b="431"/>
          <a:stretch>
            <a:fillRect/>
          </a:stretch>
        </p:blipFill>
        <p:spPr/>
      </p:pic>
      <p:sp>
        <p:nvSpPr>
          <p:cNvPr id="9" name="Textfeld 8">
            <a:extLst>
              <a:ext uri="{FF2B5EF4-FFF2-40B4-BE49-F238E27FC236}">
                <a16:creationId xmlns:a16="http://schemas.microsoft.com/office/drawing/2014/main" id="{8A77F874-D6B6-9F2E-9271-0561653CE6D0}"/>
              </a:ext>
            </a:extLst>
          </p:cNvPr>
          <p:cNvSpPr txBox="1"/>
          <p:nvPr/>
        </p:nvSpPr>
        <p:spPr>
          <a:xfrm>
            <a:off x="227013" y="467523"/>
            <a:ext cx="5639633" cy="861774"/>
          </a:xfrm>
          <a:prstGeom prst="rect">
            <a:avLst/>
          </a:prstGeom>
          <a:noFill/>
        </p:spPr>
        <p:txBody>
          <a:bodyPr wrap="square" rtlCol="0">
            <a:spAutoFit/>
          </a:bodyPr>
          <a:lstStyle/>
          <a:p>
            <a:r>
              <a:rPr lang="de-AT" sz="2000" b="1" dirty="0"/>
              <a:t>Ciao App</a:t>
            </a:r>
            <a:br>
              <a:rPr lang="de-AT" sz="2000" dirty="0"/>
            </a:br>
            <a:r>
              <a:rPr lang="de-AT" sz="1400" u="sng" dirty="0"/>
              <a:t>Meine Tickets</a:t>
            </a:r>
          </a:p>
          <a:p>
            <a:pPr algn="l"/>
            <a:endParaRPr lang="de-AT" sz="1600" b="1" dirty="0"/>
          </a:p>
        </p:txBody>
      </p:sp>
      <p:sp>
        <p:nvSpPr>
          <p:cNvPr id="11" name="Textfeld 10">
            <a:extLst>
              <a:ext uri="{FF2B5EF4-FFF2-40B4-BE49-F238E27FC236}">
                <a16:creationId xmlns:a16="http://schemas.microsoft.com/office/drawing/2014/main" id="{AFD9FEE5-F759-8EA0-251A-A9FE0938069F}"/>
              </a:ext>
            </a:extLst>
          </p:cNvPr>
          <p:cNvSpPr txBox="1"/>
          <p:nvPr/>
        </p:nvSpPr>
        <p:spPr>
          <a:xfrm>
            <a:off x="9735127" y="266740"/>
            <a:ext cx="2336866" cy="425987"/>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1130520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5A670A65-B0DD-A0E7-196A-C0FABAC1E117}"/>
              </a:ext>
            </a:extLst>
          </p:cNvPr>
          <p:cNvSpPr>
            <a:spLocks noGrp="1"/>
          </p:cNvSpPr>
          <p:nvPr>
            <p:ph type="body" sz="quarter" idx="29"/>
          </p:nvPr>
        </p:nvSpPr>
        <p:spPr/>
        <p:txBody>
          <a:bodyPr/>
          <a:lstStyle/>
          <a:p>
            <a:endParaRPr lang="de-AT"/>
          </a:p>
        </p:txBody>
      </p:sp>
      <p:sp>
        <p:nvSpPr>
          <p:cNvPr id="3" name="Textplatzhalter 2">
            <a:extLst>
              <a:ext uri="{FF2B5EF4-FFF2-40B4-BE49-F238E27FC236}">
                <a16:creationId xmlns:a16="http://schemas.microsoft.com/office/drawing/2014/main" id="{6BF8BE57-29C7-44B6-D577-40EF659E6ACE}"/>
              </a:ext>
            </a:extLst>
          </p:cNvPr>
          <p:cNvSpPr>
            <a:spLocks noGrp="1"/>
          </p:cNvSpPr>
          <p:nvPr>
            <p:ph type="body" sz="quarter" idx="11"/>
          </p:nvPr>
        </p:nvSpPr>
        <p:spPr/>
        <p:txBody>
          <a:bodyPr/>
          <a:lstStyle/>
          <a:p>
            <a:r>
              <a:rPr lang="de-AT" dirty="0"/>
              <a:t>Sie erhalten nach dem Check-out eine E-Mail mit allen Infos zu Ihrer Fahrt.</a:t>
            </a:r>
            <a:br>
              <a:rPr lang="de-AT" dirty="0"/>
            </a:br>
            <a:br>
              <a:rPr lang="de-AT" dirty="0"/>
            </a:br>
            <a:endParaRPr lang="de-DE" dirty="0"/>
          </a:p>
          <a:p>
            <a:r>
              <a:rPr lang="de-AT" dirty="0"/>
              <a:t>Am Folgetag bekommen Sie auch eine Rechnung aller durchgeführten Fahrten des Vortages per E-Mail.</a:t>
            </a:r>
            <a:endParaRPr lang="de-DE" dirty="0"/>
          </a:p>
          <a:p>
            <a:endParaRPr lang="de-AT" b="1" dirty="0"/>
          </a:p>
        </p:txBody>
      </p:sp>
      <p:sp>
        <p:nvSpPr>
          <p:cNvPr id="5" name="Textplatzhalter 4">
            <a:extLst>
              <a:ext uri="{FF2B5EF4-FFF2-40B4-BE49-F238E27FC236}">
                <a16:creationId xmlns:a16="http://schemas.microsoft.com/office/drawing/2014/main" id="{2DD9CFF5-E84A-82E0-E6C4-C49546D82804}"/>
              </a:ext>
            </a:extLst>
          </p:cNvPr>
          <p:cNvSpPr>
            <a:spLocks noGrp="1"/>
          </p:cNvSpPr>
          <p:nvPr>
            <p:ph type="body" sz="quarter" idx="28"/>
          </p:nvPr>
        </p:nvSpPr>
        <p:spPr/>
        <p:txBody>
          <a:bodyPr/>
          <a:lstStyle/>
          <a:p>
            <a:endParaRPr lang="de-AT" dirty="0"/>
          </a:p>
        </p:txBody>
      </p:sp>
      <p:sp>
        <p:nvSpPr>
          <p:cNvPr id="8" name="Textplatzhalter 7">
            <a:extLst>
              <a:ext uri="{FF2B5EF4-FFF2-40B4-BE49-F238E27FC236}">
                <a16:creationId xmlns:a16="http://schemas.microsoft.com/office/drawing/2014/main" id="{A2BE3811-4CEC-7FE1-CB86-500F96C73890}"/>
              </a:ext>
            </a:extLst>
          </p:cNvPr>
          <p:cNvSpPr>
            <a:spLocks noGrp="1"/>
          </p:cNvSpPr>
          <p:nvPr>
            <p:ph type="body" sz="quarter" idx="44"/>
          </p:nvPr>
        </p:nvSpPr>
        <p:spPr/>
        <p:txBody>
          <a:bodyPr/>
          <a:lstStyle/>
          <a:p>
            <a:endParaRPr lang="de-AT"/>
          </a:p>
        </p:txBody>
      </p:sp>
      <p:pic>
        <p:nvPicPr>
          <p:cNvPr id="9" name="Grafik 8" descr="Ein Bild, das Person, Kleidung, Menschliches Gesicht, U-Bahn enthält.&#10;&#10;Automatisch generierte Beschreibung">
            <a:extLst>
              <a:ext uri="{FF2B5EF4-FFF2-40B4-BE49-F238E27FC236}">
                <a16:creationId xmlns:a16="http://schemas.microsoft.com/office/drawing/2014/main" id="{0ABCA713-106E-5BA7-BA12-1B9DD9B102AE}"/>
              </a:ext>
            </a:extLst>
          </p:cNvPr>
          <p:cNvPicPr>
            <a:picLocks noChangeAspect="1"/>
          </p:cNvPicPr>
          <p:nvPr/>
        </p:nvPicPr>
        <p:blipFill>
          <a:blip r:embed="rId2"/>
          <a:stretch>
            <a:fillRect/>
          </a:stretch>
        </p:blipFill>
        <p:spPr>
          <a:xfrm>
            <a:off x="227012" y="1194258"/>
            <a:ext cx="5400000" cy="3006594"/>
          </a:xfrm>
          <a:prstGeom prst="rect">
            <a:avLst/>
          </a:prstGeom>
        </p:spPr>
      </p:pic>
      <p:sp>
        <p:nvSpPr>
          <p:cNvPr id="10" name="Textfeld 9">
            <a:extLst>
              <a:ext uri="{FF2B5EF4-FFF2-40B4-BE49-F238E27FC236}">
                <a16:creationId xmlns:a16="http://schemas.microsoft.com/office/drawing/2014/main" id="{F56FA91F-B1F6-4821-3FF9-A35607204133}"/>
              </a:ext>
            </a:extLst>
          </p:cNvPr>
          <p:cNvSpPr txBox="1"/>
          <p:nvPr/>
        </p:nvSpPr>
        <p:spPr>
          <a:xfrm>
            <a:off x="7366722" y="547927"/>
            <a:ext cx="5639633" cy="646331"/>
          </a:xfrm>
          <a:prstGeom prst="rect">
            <a:avLst/>
          </a:prstGeom>
          <a:noFill/>
        </p:spPr>
        <p:txBody>
          <a:bodyPr wrap="square" rtlCol="0">
            <a:spAutoFit/>
          </a:bodyPr>
          <a:lstStyle/>
          <a:p>
            <a:r>
              <a:rPr lang="de-AT" sz="2000" b="1" dirty="0"/>
              <a:t>Alle Infos auch per E-Mail im Blick </a:t>
            </a:r>
            <a:br>
              <a:rPr lang="de-AT" sz="2000" dirty="0"/>
            </a:br>
            <a:endParaRPr lang="de-AT" sz="1600" b="1" dirty="0"/>
          </a:p>
        </p:txBody>
      </p:sp>
      <p:sp>
        <p:nvSpPr>
          <p:cNvPr id="13" name="Textfeld 12">
            <a:extLst>
              <a:ext uri="{FF2B5EF4-FFF2-40B4-BE49-F238E27FC236}">
                <a16:creationId xmlns:a16="http://schemas.microsoft.com/office/drawing/2014/main" id="{7A8FBF30-A7F3-6435-8F45-1B0AA871B04F}"/>
              </a:ext>
            </a:extLst>
          </p:cNvPr>
          <p:cNvSpPr txBox="1"/>
          <p:nvPr/>
        </p:nvSpPr>
        <p:spPr>
          <a:xfrm>
            <a:off x="20239" y="179259"/>
            <a:ext cx="2449583" cy="763421"/>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15918173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DC67B75D-865D-AD12-04DD-3B72A824DE73}"/>
              </a:ext>
            </a:extLst>
          </p:cNvPr>
          <p:cNvSpPr>
            <a:spLocks noGrp="1"/>
          </p:cNvSpPr>
          <p:nvPr>
            <p:ph type="body" sz="quarter" idx="11"/>
          </p:nvPr>
        </p:nvSpPr>
        <p:spPr/>
        <p:txBody>
          <a:bodyPr/>
          <a:lstStyle/>
          <a:p>
            <a:r>
              <a:rPr lang="de-AT" dirty="0"/>
              <a:t>Die App kann im gesamten VOR-Gebiet, innerhalb der österreichischen Staatsgrenze, verwendet werden. Beim Grenzübertritt der </a:t>
            </a:r>
            <a:r>
              <a:rPr lang="de-AT" dirty="0" err="1"/>
              <a:t>Staats-oder</a:t>
            </a:r>
            <a:r>
              <a:rPr lang="de-AT" dirty="0"/>
              <a:t> </a:t>
            </a:r>
            <a:r>
              <a:rPr lang="de-AT" dirty="0" err="1"/>
              <a:t>Verbundsgrenze</a:t>
            </a:r>
            <a:r>
              <a:rPr lang="de-AT" dirty="0"/>
              <a:t> findet ein Check-out automatisch statt.</a:t>
            </a:r>
          </a:p>
          <a:p>
            <a:r>
              <a:rPr lang="de-AT" dirty="0"/>
              <a:t>Die Strecke über Sopron bildet eine Ausnahme und hier findet ein automatischer Check-out nicht statt.</a:t>
            </a:r>
            <a:br>
              <a:rPr lang="de-AT" dirty="0"/>
            </a:br>
            <a:endParaRPr lang="de-AT" dirty="0"/>
          </a:p>
          <a:p>
            <a:pPr>
              <a:lnSpc>
                <a:spcPct val="115000"/>
              </a:lnSpc>
            </a:pPr>
            <a:r>
              <a:rPr lang="de-DE" b="1" dirty="0">
                <a:effectLst/>
                <a:latin typeface="Arial" panose="020B0604020202020204" pitchFamily="34" charset="0"/>
                <a:ea typeface="Times New Roman" panose="02020603050405020304" pitchFamily="18" charset="0"/>
                <a:cs typeface="Times New Roman" panose="02020603050405020304" pitchFamily="18" charset="0"/>
              </a:rPr>
              <a:t>Kontakt &amp; weitere Infos</a:t>
            </a:r>
            <a:br>
              <a:rPr lang="de-AT" b="1" dirty="0">
                <a:latin typeface="Cambria" panose="02040503050406030204" pitchFamily="18" charset="0"/>
                <a:ea typeface="Times New Roman" panose="02020603050405020304" pitchFamily="18" charset="0"/>
                <a:cs typeface="Times New Roman" panose="02020603050405020304" pitchFamily="18" charset="0"/>
              </a:rPr>
            </a:br>
            <a:r>
              <a:rPr lang="de-DE" dirty="0">
                <a:effectLst/>
                <a:latin typeface="Arial" panose="020B0604020202020204" pitchFamily="34" charset="0"/>
                <a:ea typeface="Times New Roman" panose="02020603050405020304" pitchFamily="18" charset="0"/>
              </a:rPr>
              <a:t>Unser ciao-Kundenservice steht Ihnen kostenlos unter 0800 22 22 20 (Mo–Fr, 7–18 Uhr) zur Verfügung. Details zur neuen App sowie die Download-Links finden Sie ab sofort auf </a:t>
            </a:r>
            <a:r>
              <a:rPr lang="de-DE"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2"/>
              </a:rPr>
              <a:t>vor.at/ciao</a:t>
            </a:r>
            <a:r>
              <a:rPr lang="de-DE" dirty="0">
                <a:effectLst/>
                <a:latin typeface="Arial" panose="020B0604020202020204" pitchFamily="34" charset="0"/>
                <a:ea typeface="Times New Roman" panose="02020603050405020304" pitchFamily="18" charset="0"/>
              </a:rPr>
              <a:t>.</a:t>
            </a:r>
            <a:br>
              <a:rPr lang="de-DE" dirty="0">
                <a:effectLst/>
                <a:latin typeface="Arial" panose="020B0604020202020204" pitchFamily="34" charset="0"/>
                <a:ea typeface="Times New Roman" panose="02020603050405020304" pitchFamily="18" charset="0"/>
              </a:rPr>
            </a:br>
            <a:endParaRPr lang="de-AT" dirty="0"/>
          </a:p>
          <a:p>
            <a:endParaRPr lang="de-AT" dirty="0"/>
          </a:p>
          <a:p>
            <a:endParaRPr lang="de-AT" dirty="0"/>
          </a:p>
          <a:p>
            <a:pPr marL="215900" indent="-215900"/>
            <a:endParaRPr lang="de-AT" dirty="0">
              <a:cs typeface="Arial"/>
            </a:endParaRPr>
          </a:p>
          <a:p>
            <a:pPr marL="215900" indent="-215900"/>
            <a:endParaRPr lang="de-AT" dirty="0">
              <a:cs typeface="Arial"/>
            </a:endParaRPr>
          </a:p>
          <a:p>
            <a:pPr marL="0" indent="0">
              <a:buNone/>
            </a:pPr>
            <a:endParaRPr lang="de-AT" dirty="0">
              <a:cs typeface="Arial"/>
            </a:endParaRPr>
          </a:p>
          <a:p>
            <a:pPr marL="0" indent="0">
              <a:buNone/>
            </a:pPr>
            <a:endParaRPr lang="de-AT" dirty="0"/>
          </a:p>
          <a:p>
            <a:endParaRPr lang="de-AT" dirty="0"/>
          </a:p>
          <a:p>
            <a:endParaRPr lang="de-AT" dirty="0"/>
          </a:p>
        </p:txBody>
      </p:sp>
      <p:sp>
        <p:nvSpPr>
          <p:cNvPr id="5" name="Textfeld 4">
            <a:extLst>
              <a:ext uri="{FF2B5EF4-FFF2-40B4-BE49-F238E27FC236}">
                <a16:creationId xmlns:a16="http://schemas.microsoft.com/office/drawing/2014/main" id="{160B7D84-9091-3064-78AF-29A03ED1BFBE}"/>
              </a:ext>
            </a:extLst>
          </p:cNvPr>
          <p:cNvSpPr txBox="1"/>
          <p:nvPr/>
        </p:nvSpPr>
        <p:spPr>
          <a:xfrm>
            <a:off x="227012" y="459325"/>
            <a:ext cx="5639633" cy="861774"/>
          </a:xfrm>
          <a:prstGeom prst="rect">
            <a:avLst/>
          </a:prstGeom>
          <a:noFill/>
        </p:spPr>
        <p:txBody>
          <a:bodyPr wrap="square" rtlCol="0">
            <a:spAutoFit/>
          </a:bodyPr>
          <a:lstStyle/>
          <a:p>
            <a:r>
              <a:rPr lang="de-AT" sz="2000" b="1" dirty="0"/>
              <a:t>Sonstige Informationen</a:t>
            </a:r>
            <a:br>
              <a:rPr lang="de-AT" sz="2000" dirty="0"/>
            </a:br>
            <a:r>
              <a:rPr lang="de-AT" sz="1400" u="sng" dirty="0"/>
              <a:t>Support, automatischer Check-out etc</a:t>
            </a:r>
            <a:r>
              <a:rPr lang="de-AT" sz="1400" dirty="0"/>
              <a:t>.</a:t>
            </a:r>
          </a:p>
          <a:p>
            <a:pPr algn="l"/>
            <a:endParaRPr lang="de-AT" sz="1600" b="1" dirty="0"/>
          </a:p>
        </p:txBody>
      </p:sp>
      <p:sp>
        <p:nvSpPr>
          <p:cNvPr id="11" name="Textfeld 10">
            <a:extLst>
              <a:ext uri="{FF2B5EF4-FFF2-40B4-BE49-F238E27FC236}">
                <a16:creationId xmlns:a16="http://schemas.microsoft.com/office/drawing/2014/main" id="{F3A0C2EB-BCA4-D339-A161-0070A8589BA3}"/>
              </a:ext>
            </a:extLst>
          </p:cNvPr>
          <p:cNvSpPr txBox="1"/>
          <p:nvPr/>
        </p:nvSpPr>
        <p:spPr>
          <a:xfrm>
            <a:off x="9735127" y="266740"/>
            <a:ext cx="2336866" cy="425987"/>
          </a:xfrm>
          <a:prstGeom prst="rect">
            <a:avLst/>
          </a:prstGeom>
          <a:solidFill>
            <a:schemeClr val="bg1"/>
          </a:solidFill>
        </p:spPr>
        <p:txBody>
          <a:bodyPr wrap="square" rtlCol="0">
            <a:spAutoFit/>
          </a:bodyPr>
          <a:lstStyle/>
          <a:p>
            <a:pPr algn="l"/>
            <a:endParaRPr lang="de-DE" sz="1600" dirty="0" err="1"/>
          </a:p>
        </p:txBody>
      </p:sp>
    </p:spTree>
    <p:extLst>
      <p:ext uri="{BB962C8B-B14F-4D97-AF65-F5344CB8AC3E}">
        <p14:creationId xmlns:p14="http://schemas.microsoft.com/office/powerpoint/2010/main" val="510589047"/>
      </p:ext>
    </p:extLst>
  </p:cSld>
  <p:clrMapOvr>
    <a:masterClrMapping/>
  </p:clrMapOvr>
</p:sld>
</file>

<file path=ppt/theme/theme1.xml><?xml version="1.0" encoding="utf-8"?>
<a:theme xmlns:a="http://schemas.openxmlformats.org/drawingml/2006/main" name="Wiener Linien">
  <a:themeElements>
    <a:clrScheme name="Wiener Linien">
      <a:dk1>
        <a:sysClr val="windowText" lastClr="000000"/>
      </a:dk1>
      <a:lt1>
        <a:sysClr val="window" lastClr="FFFFFF"/>
      </a:lt1>
      <a:dk2>
        <a:srgbClr val="E3000F"/>
      </a:dk2>
      <a:lt2>
        <a:srgbClr val="F0F7FD"/>
      </a:lt2>
      <a:accent1>
        <a:srgbClr val="000050"/>
      </a:accent1>
      <a:accent2>
        <a:srgbClr val="83BDEE"/>
      </a:accent2>
      <a:accent3>
        <a:srgbClr val="A71511"/>
      </a:accent3>
      <a:accent4>
        <a:srgbClr val="518196"/>
      </a:accent4>
      <a:accent5>
        <a:srgbClr val="6F507D"/>
      </a:accent5>
      <a:accent6>
        <a:srgbClr val="AFCA0B"/>
      </a:accent6>
      <a:hlink>
        <a:srgbClr val="0563C1"/>
      </a:hlink>
      <a:folHlink>
        <a:srgbClr val="954F72"/>
      </a:folHlink>
    </a:clrScheme>
    <a:fontScheme name="Wiener Lini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defPPr>
      </a:lstStyle>
    </a:txDef>
  </a:objectDefaults>
  <a:extraClrSchemeLst/>
  <a:custClrLst>
    <a:custClr name="U4">
      <a:srgbClr val="00963F"/>
    </a:custClr>
    <a:custClr name="U5">
      <a:srgbClr val="008F95"/>
    </a:custClr>
    <a:custClr name="U6">
      <a:srgbClr val="9D6830"/>
    </a:custClr>
    <a:custClr name="Nightline Gelb">
      <a:srgbClr val="FFED00"/>
    </a:custClr>
    <a:custClr name="Nightline Cyan">
      <a:srgbClr val="009EE3"/>
    </a:custClr>
    <a:custClr name="TLP White">
      <a:srgbClr val="FAFAFA"/>
    </a:custClr>
  </a:custClrLst>
  <a:extLst>
    <a:ext uri="{05A4C25C-085E-4340-85A3-A5531E510DB2}">
      <thm15:themeFamily xmlns:thm15="http://schemas.microsoft.com/office/thememl/2012/main" name="Präsentation1" id="{626AC510-35DF-42D2-9031-B4262818CFD0}" vid="{743B9E6E-11C4-4C36-BC06-475CBD8E0106}"/>
    </a:ext>
  </a:extLst>
</a:theme>
</file>

<file path=ppt/theme/theme2.xml><?xml version="1.0" encoding="utf-8"?>
<a:theme xmlns:a="http://schemas.openxmlformats.org/drawingml/2006/main" name="Office">
  <a:themeElements>
    <a:clrScheme name="Wiener Linien">
      <a:dk1>
        <a:sysClr val="windowText" lastClr="000000"/>
      </a:dk1>
      <a:lt1>
        <a:sysClr val="window" lastClr="FFFFFF"/>
      </a:lt1>
      <a:dk2>
        <a:srgbClr val="E3000F"/>
      </a:dk2>
      <a:lt2>
        <a:srgbClr val="F0F7FD"/>
      </a:lt2>
      <a:accent1>
        <a:srgbClr val="000050"/>
      </a:accent1>
      <a:accent2>
        <a:srgbClr val="83BDEE"/>
      </a:accent2>
      <a:accent3>
        <a:srgbClr val="A71511"/>
      </a:accent3>
      <a:accent4>
        <a:srgbClr val="518196"/>
      </a:accent4>
      <a:accent5>
        <a:srgbClr val="6F507D"/>
      </a:accent5>
      <a:accent6>
        <a:srgbClr val="AFCA0B"/>
      </a:accent6>
      <a:hlink>
        <a:srgbClr val="0563C1"/>
      </a:hlink>
      <a:folHlink>
        <a:srgbClr val="954F72"/>
      </a:folHlink>
    </a:clrScheme>
    <a:fontScheme name="Wiener Lini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AA603FE60F2D4D4E8293161D0DD92639" ma:contentTypeVersion="16" ma:contentTypeDescription="Ein neues Dokument erstellen." ma:contentTypeScope="" ma:versionID="7d1506ee2ee0234e4cd610b06ede45f4">
  <xsd:schema xmlns:xsd="http://www.w3.org/2001/XMLSchema" xmlns:xs="http://www.w3.org/2001/XMLSchema" xmlns:p="http://schemas.microsoft.com/office/2006/metadata/properties" xmlns:ns2="30efdc91-f158-450b-b7bb-23a1c4cf187d" xmlns:ns3="ae409654-546e-4e59-8e85-7566f4a778ac" targetNamespace="http://schemas.microsoft.com/office/2006/metadata/properties" ma:root="true" ma:fieldsID="709dfd74135304beea93b044b142df4a" ns2:_="" ns3:_="">
    <xsd:import namespace="30efdc91-f158-450b-b7bb-23a1c4cf187d"/>
    <xsd:import namespace="ae409654-546e-4e59-8e85-7566f4a778a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lcf76f155ced4ddcb4097134ff3c332f" minOccurs="0"/>
                <xsd:element ref="ns3:TaxCatchAll" minOccurs="0"/>
                <xsd:element ref="ns2:MediaLengthInSecond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efdc91-f158-450b-b7bb-23a1c4cf18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Bildmarkierungen" ma:readOnly="false" ma:fieldId="{5cf76f15-5ced-4ddc-b409-7134ff3c332f}" ma:taxonomyMulti="true" ma:sspId="550666f0-77a3-4458-9488-9d817d465903" ma:termSetId="09814cd3-568e-fe90-9814-8d621ff8fb84" ma:anchorId="fba54fb3-c3e1-fe81-a776-ca4b69148c4d" ma:open="true" ma:isKeyword="false">
      <xsd:complexType>
        <xsd:sequence>
          <xsd:element ref="pc:Terms" minOccurs="0" maxOccurs="1"/>
        </xsd:sequence>
      </xsd:complex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e409654-546e-4e59-8e85-7566f4a778ac" elementFormDefault="qualified">
    <xsd:import namespace="http://schemas.microsoft.com/office/2006/documentManagement/types"/>
    <xsd:import namespace="http://schemas.microsoft.com/office/infopath/2007/PartnerControls"/>
    <xsd:element name="SharedWithUsers" ma:index="15"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Freigegeben für - Details" ma:internalName="SharedWithDetails" ma:readOnly="true">
      <xsd:simpleType>
        <xsd:restriction base="dms:Note">
          <xsd:maxLength value="255"/>
        </xsd:restriction>
      </xsd:simpleType>
    </xsd:element>
    <xsd:element name="TaxCatchAll" ma:index="19" nillable="true" ma:displayName="Taxonomy Catch All Column" ma:hidden="true" ma:list="{bfd0a6b2-455d-447c-9231-b093b2920021}" ma:internalName="TaxCatchAll" ma:showField="CatchAllData" ma:web="ae409654-546e-4e59-8e85-7566f4a778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8B05EB-D455-4C9F-BF3B-DD00D3D82CB1}">
  <ds:schemaRefs>
    <ds:schemaRef ds:uri="http://schemas.microsoft.com/sharepoint/v3/contenttype/forms"/>
  </ds:schemaRefs>
</ds:datastoreItem>
</file>

<file path=customXml/itemProps2.xml><?xml version="1.0" encoding="utf-8"?>
<ds:datastoreItem xmlns:ds="http://schemas.openxmlformats.org/officeDocument/2006/customXml" ds:itemID="{7902ED85-585B-4725-9A01-4F6628630E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0efdc91-f158-450b-b7bb-23a1c4cf187d"/>
    <ds:schemaRef ds:uri="ae409654-546e-4e59-8e85-7566f4a778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Wiener Linien_PPT_Folien_2024</Template>
  <TotalTime>0</TotalTime>
  <Words>1574</Words>
  <Application>Microsoft Office PowerPoint</Application>
  <PresentationFormat>Breitbild</PresentationFormat>
  <Paragraphs>169</Paragraphs>
  <Slides>25</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25</vt:i4>
      </vt:variant>
    </vt:vector>
  </HeadingPairs>
  <TitlesOfParts>
    <vt:vector size="32" baseType="lpstr">
      <vt:lpstr>Arial</vt:lpstr>
      <vt:lpstr>Arial Black</vt:lpstr>
      <vt:lpstr>Calibri</vt:lpstr>
      <vt:lpstr>Cambria</vt:lpstr>
      <vt:lpstr>Symbol</vt:lpstr>
      <vt:lpstr>Wingdings</vt:lpstr>
      <vt:lpstr>Wiener Linien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JANSSON Johan</dc:creator>
  <cp:lastModifiedBy>Studzinska Kamila</cp:lastModifiedBy>
  <cp:revision>22</cp:revision>
  <dcterms:created xsi:type="dcterms:W3CDTF">2024-08-12T10:21:18Z</dcterms:created>
  <dcterms:modified xsi:type="dcterms:W3CDTF">2025-02-24T16:32:42Z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2156889</vt:lpwstr>
  </property>
  <property fmtid="{D5CDD505-2E9C-101B-9397-08002B2CF9AE}" pid="3" name="NXPowerLiteSettings">
    <vt:lpwstr>C9000A40064001</vt:lpwstr>
  </property>
  <property fmtid="{D5CDD505-2E9C-101B-9397-08002B2CF9AE}" pid="4" name="NXPowerLiteVersion">
    <vt:lpwstr>D10.2.0</vt:lpwstr>
  </property>
  <property fmtid="{D5CDD505-2E9C-101B-9397-08002B2CF9AE}" pid="5" name="MSIP_Label_582aaabf-85c8-4794-812c-3fbdccb2e5a5_Enabled">
    <vt:lpwstr>true</vt:lpwstr>
  </property>
  <property fmtid="{D5CDD505-2E9C-101B-9397-08002B2CF9AE}" pid="6" name="MSIP_Label_582aaabf-85c8-4794-812c-3fbdccb2e5a5_SetDate">
    <vt:lpwstr>2025-02-04T15:23:51Z</vt:lpwstr>
  </property>
  <property fmtid="{D5CDD505-2E9C-101B-9397-08002B2CF9AE}" pid="7" name="MSIP_Label_582aaabf-85c8-4794-812c-3fbdccb2e5a5_Method">
    <vt:lpwstr>Privileged</vt:lpwstr>
  </property>
  <property fmtid="{D5CDD505-2E9C-101B-9397-08002B2CF9AE}" pid="8" name="MSIP_Label_582aaabf-85c8-4794-812c-3fbdccb2e5a5_Name">
    <vt:lpwstr>TLP AMBER  STRICT</vt:lpwstr>
  </property>
  <property fmtid="{D5CDD505-2E9C-101B-9397-08002B2CF9AE}" pid="9" name="MSIP_Label_582aaabf-85c8-4794-812c-3fbdccb2e5a5_SiteId">
    <vt:lpwstr>2df2bcec-2017-4339-b493-e3d7b3a460c8</vt:lpwstr>
  </property>
  <property fmtid="{D5CDD505-2E9C-101B-9397-08002B2CF9AE}" pid="10" name="MSIP_Label_582aaabf-85c8-4794-812c-3fbdccb2e5a5_ActionId">
    <vt:lpwstr>bc327d34-ebe6-4973-b47e-31418f287963</vt:lpwstr>
  </property>
  <property fmtid="{D5CDD505-2E9C-101B-9397-08002B2CF9AE}" pid="11" name="MSIP_Label_582aaabf-85c8-4794-812c-3fbdccb2e5a5_ContentBits">
    <vt:lpwstr>1</vt:lpwstr>
  </property>
  <property fmtid="{D5CDD505-2E9C-101B-9397-08002B2CF9AE}" pid="12" name="ClassificationContentMarkingHeaderLocations">
    <vt:lpwstr>Wiener Linien:5</vt:lpwstr>
  </property>
  <property fmtid="{D5CDD505-2E9C-101B-9397-08002B2CF9AE}" pid="13" name="ClassificationContentMarkingHeaderText">
    <vt:lpwstr>TLP:AMBER STRICT</vt:lpwstr>
  </property>
</Properties>
</file>